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2"/>
  </p:notesMasterIdLst>
  <p:sldIdLst>
    <p:sldId id="256" r:id="rId2"/>
    <p:sldId id="311" r:id="rId3"/>
    <p:sldId id="260" r:id="rId4"/>
    <p:sldId id="261" r:id="rId5"/>
    <p:sldId id="312" r:id="rId6"/>
    <p:sldId id="258" r:id="rId7"/>
    <p:sldId id="313" r:id="rId8"/>
    <p:sldId id="263" r:id="rId9"/>
    <p:sldId id="269" r:id="rId10"/>
    <p:sldId id="277" r:id="rId11"/>
    <p:sldId id="319" r:id="rId12"/>
    <p:sldId id="271" r:id="rId13"/>
    <p:sldId id="314" r:id="rId14"/>
    <p:sldId id="283" r:id="rId15"/>
    <p:sldId id="270" r:id="rId16"/>
    <p:sldId id="315" r:id="rId17"/>
    <p:sldId id="317" r:id="rId18"/>
    <p:sldId id="318" r:id="rId19"/>
    <p:sldId id="257" r:id="rId20"/>
    <p:sldId id="273" r:id="rId21"/>
  </p:sldIdLst>
  <p:sldSz cx="9144000" cy="5143500" type="screen16x9"/>
  <p:notesSz cx="6858000" cy="9144000"/>
  <p:embeddedFontLst>
    <p:embeddedFont>
      <p:font typeface="Agency FB" panose="020B0503020202020204" pitchFamily="34" charset="0"/>
      <p:regular r:id="rId23"/>
      <p:bold r:id="rId24"/>
    </p:embeddedFont>
    <p:embeddedFont>
      <p:font typeface="Avenir Next LT Pro Light" panose="020B0304020202020204" pitchFamily="34" charset="0"/>
      <p:regular r:id="rId25"/>
      <p:italic r:id="rId26"/>
    </p:embeddedFont>
    <p:embeddedFont>
      <p:font typeface="David" panose="020E0502060401010101" pitchFamily="34" charset="-79"/>
      <p:regular r:id="rId27"/>
      <p:bold r:id="rId28"/>
    </p:embeddedFont>
    <p:embeddedFont>
      <p:font typeface="Hind" panose="02000000000000000000" pitchFamily="2" charset="0"/>
      <p:regular r:id="rId29"/>
      <p:bold r:id="rId30"/>
    </p:embeddedFont>
    <p:embeddedFont>
      <p:font typeface="Manrope ExtraBold" panose="020B0604020202020204" charset="0"/>
      <p:bold r:id="rId31"/>
    </p:embeddedFont>
    <p:embeddedFont>
      <p:font typeface="Nuni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73A9"/>
    <a:srgbClr val="FFFECE"/>
    <a:srgbClr val="FFF2CA"/>
    <a:srgbClr val="D9D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2DA40D-98F4-409F-BD01-0E55C6524E7D}">
  <a:tblStyle styleId="{7C2DA40D-98F4-409F-BD01-0E55C6524E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6"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8/5/layout/IconCircleLabelList" loCatId="icon" qsTypeId="urn:microsoft.com/office/officeart/2005/8/quickstyle/simple4" qsCatId="simple" csTypeId="urn:microsoft.com/office/officeart/2005/8/colors/accent0_2" csCatId="mainScheme" phldr="1"/>
      <dgm:spPr/>
      <dgm:t>
        <a:bodyPr/>
        <a:lstStyle/>
        <a:p>
          <a:endParaRPr lang="en-US"/>
        </a:p>
      </dgm:t>
    </dgm:pt>
    <dgm:pt modelId="{23CA95F9-8BCF-40C1-B842-BCFFD43632F6}">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Introduction</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B2F9B3BC-1849-4A4A-BBE4-752B9B492C76}">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Problems</a:t>
          </a:r>
          <a:r>
            <a:rPr lang="es-AR" sz="1400" b="1" dirty="0">
              <a:solidFill>
                <a:schemeClr val="bg1"/>
              </a:solidFill>
              <a:latin typeface="Avenir Next LT Pro Light" panose="020B0304020202020204" pitchFamily="34" charset="0"/>
              <a:cs typeface="Andalus" panose="02020603050405020304" pitchFamily="18" charset="-78"/>
            </a:rPr>
            <a:t> and </a:t>
          </a:r>
          <a:r>
            <a:rPr lang="es-AR" sz="1400" b="1" dirty="0" err="1">
              <a:solidFill>
                <a:schemeClr val="bg1"/>
              </a:solidFill>
              <a:latin typeface="Avenir Next LT Pro Light" panose="020B0304020202020204" pitchFamily="34" charset="0"/>
              <a:cs typeface="Andalus" panose="02020603050405020304" pitchFamily="18" charset="-78"/>
            </a:rPr>
            <a:t>solution</a:t>
          </a:r>
          <a:r>
            <a:rPr lang="en-US" sz="1400" b="1" dirty="0">
              <a:solidFill>
                <a:schemeClr val="bg1"/>
              </a:solidFill>
              <a:latin typeface="Avenir Next LT Pro Light" panose="020B0304020202020204" pitchFamily="34" charset="0"/>
              <a:cs typeface="Andalus" panose="02020603050405020304" pitchFamily="18" charset="-78"/>
            </a:rPr>
            <a:t>s</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43A80D85-AE12-4F64-BAE6-6B695B4BE7DF}">
      <dgm:prSet custT="1"/>
      <dgm:spPr/>
      <dgm:t>
        <a:bodyPr/>
        <a:lstStyle/>
        <a:p>
          <a:pPr>
            <a:lnSpc>
              <a:spcPct val="100000"/>
            </a:lnSpc>
            <a:defRPr cap="all"/>
          </a:pPr>
          <a:r>
            <a:rPr lang="en-US" sz="1400" b="1" dirty="0">
              <a:solidFill>
                <a:schemeClr val="bg1"/>
              </a:solidFill>
              <a:latin typeface="Avenir Next LT Pro Light" panose="020B0304020202020204" pitchFamily="34" charset="0"/>
              <a:cs typeface="Andalus" panose="02020603050405020304" pitchFamily="18" charset="-78"/>
            </a:rPr>
            <a:t>UML diagrams</a:t>
          </a:r>
        </a:p>
      </dgm:t>
    </dgm:pt>
    <dgm:pt modelId="{7F19CF0F-2277-4157-8BD5-95023103C827}" type="parTrans" cxnId="{A6C0FBFF-EE88-449E-A53C-D679C0B21DAD}">
      <dgm:prSet/>
      <dgm:spPr/>
      <dgm:t>
        <a:bodyPr/>
        <a:lstStyle/>
        <a:p>
          <a:pPr rtl="1"/>
          <a:endParaRPr lang="he-IL"/>
        </a:p>
      </dgm:t>
    </dgm:pt>
    <dgm:pt modelId="{0781C4A6-5100-4D4B-B880-399564B57337}" type="sibTrans" cxnId="{A6C0FBFF-EE88-449E-A53C-D679C0B21DAD}">
      <dgm:prSet/>
      <dgm:spPr/>
      <dgm:t>
        <a:bodyPr/>
        <a:lstStyle/>
        <a:p>
          <a:pPr rtl="1"/>
          <a:endParaRPr lang="he-IL"/>
        </a:p>
      </dgm:t>
    </dgm:pt>
    <dgm:pt modelId="{D314E509-F7EF-42B0-AF83-F089A3E82893}">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Technologies used</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E85969D9-199B-40DE-A5D4-67AC25A6D757}" type="parTrans" cxnId="{03045318-96E0-448D-87CD-548C2C179FF9}">
      <dgm:prSet/>
      <dgm:spPr/>
      <dgm:t>
        <a:bodyPr/>
        <a:lstStyle/>
        <a:p>
          <a:pPr rtl="1"/>
          <a:endParaRPr lang="he-IL"/>
        </a:p>
      </dgm:t>
    </dgm:pt>
    <dgm:pt modelId="{196C7F59-DE8D-4703-952C-7D0ED5AE8617}" type="sibTrans" cxnId="{03045318-96E0-448D-87CD-548C2C179FF9}">
      <dgm:prSet/>
      <dgm:spPr/>
      <dgm:t>
        <a:bodyPr/>
        <a:lstStyle/>
        <a:p>
          <a:pPr rtl="1"/>
          <a:endParaRPr lang="he-IL"/>
        </a:p>
      </dgm:t>
    </dgm:pt>
    <dgm:pt modelId="{300212B9-ABC5-49CD-8918-C54A6AA753D6}">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Video</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A4B6CD2-24D3-4EDA-BB60-A288265735E7}" type="parTrans" cxnId="{33799B9F-ED77-4B4E-9E9F-E44BCAB5E023}">
      <dgm:prSet/>
      <dgm:spPr/>
      <dgm:t>
        <a:bodyPr/>
        <a:lstStyle/>
        <a:p>
          <a:pPr rtl="1"/>
          <a:endParaRPr lang="he-IL"/>
        </a:p>
      </dgm:t>
    </dgm:pt>
    <dgm:pt modelId="{1A7803E8-29A3-4F86-80DF-4E124AA9EDAF}" type="sibTrans" cxnId="{33799B9F-ED77-4B4E-9E9F-E44BCAB5E023}">
      <dgm:prSet/>
      <dgm:spPr/>
      <dgm:t>
        <a:bodyPr/>
        <a:lstStyle/>
        <a:p>
          <a:pPr rtl="1"/>
          <a:endParaRPr lang="he-IL"/>
        </a:p>
      </dgm:t>
    </dgm:pt>
    <dgm:pt modelId="{009C9DF2-D54D-4649-84B8-3BA045C0FF70}">
      <dgm:prSet custT="1"/>
      <dgm:spPr/>
      <dgm:t>
        <a:bodyPr/>
        <a:lstStyle/>
        <a:p>
          <a:pPr>
            <a:lnSpc>
              <a:spcPct val="100000"/>
            </a:lnSpc>
            <a:defRPr cap="all"/>
          </a:pPr>
          <a:r>
            <a:rPr lang="es-AR" sz="1400" b="1">
              <a:solidFill>
                <a:schemeClr val="bg1"/>
              </a:solidFill>
              <a:latin typeface="Avenir Next LT Pro Light" panose="020B0304020202020204" pitchFamily="34" charset="0"/>
              <a:cs typeface="Andalus" panose="02020603050405020304" pitchFamily="18" charset="-78"/>
            </a:rPr>
            <a:t>Tests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ADB81F9A-9658-4423-96DC-7FD418B972A3}" type="parTrans" cxnId="{6831B0F8-7930-44D1-A0E8-93A5F3CAA994}">
      <dgm:prSet/>
      <dgm:spPr/>
      <dgm:t>
        <a:bodyPr/>
        <a:lstStyle/>
        <a:p>
          <a:pPr rtl="1"/>
          <a:endParaRPr lang="he-IL"/>
        </a:p>
      </dgm:t>
    </dgm:pt>
    <dgm:pt modelId="{5F3A66EA-2CF5-4AE4-BEB5-64FA8FC9D4F6}" type="sibTrans" cxnId="{6831B0F8-7930-44D1-A0E8-93A5F3CAA994}">
      <dgm:prSet/>
      <dgm:spPr/>
      <dgm:t>
        <a:bodyPr/>
        <a:lstStyle/>
        <a:p>
          <a:pPr rtl="1"/>
          <a:endParaRPr lang="he-IL"/>
        </a:p>
      </dgm:t>
    </dgm:pt>
    <dgm:pt modelId="{5B19C520-59B3-49F9-8D57-792E2AE3FDE4}">
      <dgm:prSet custT="1"/>
      <dgm:spPr/>
      <dgm:t>
        <a:bodyPr/>
        <a:lstStyle/>
        <a:p>
          <a:pPr>
            <a:lnSpc>
              <a:spcPct val="100000"/>
            </a:lnSpc>
            <a:defRPr cap="all"/>
          </a:pPr>
          <a:r>
            <a:rPr lang="es-AR" sz="1400" b="1" dirty="0" err="1">
              <a:solidFill>
                <a:schemeClr val="bg1"/>
              </a:solidFill>
              <a:latin typeface="Avenir Next LT Pro Light" panose="020B0304020202020204" pitchFamily="34" charset="0"/>
              <a:cs typeface="Andalus" panose="02020603050405020304" pitchFamily="18" charset="-78"/>
            </a:rPr>
            <a:t>THeCHNICAL</a:t>
          </a:r>
          <a:r>
            <a:rPr lang="es-AR" sz="1400" b="1" dirty="0">
              <a:solidFill>
                <a:schemeClr val="bg1"/>
              </a:solidFill>
              <a:latin typeface="Avenir Next LT Pro Light" panose="020B0304020202020204" pitchFamily="34" charset="0"/>
              <a:cs typeface="Andalus" panose="02020603050405020304" pitchFamily="18" charset="-78"/>
            </a:rPr>
            <a:t> CHALLENGES</a:t>
          </a:r>
          <a:endParaRPr lang="en-US" sz="1400" b="1" dirty="0">
            <a:solidFill>
              <a:schemeClr val="bg1"/>
            </a:solidFill>
            <a:latin typeface="Avenir Next LT Pro Light" panose="020B0304020202020204" pitchFamily="34" charset="0"/>
            <a:cs typeface="Andalus" panose="02020603050405020304" pitchFamily="18" charset="-78"/>
          </a:endParaRPr>
        </a:p>
      </dgm:t>
    </dgm:pt>
    <dgm:pt modelId="{FB78DFBA-EBCF-490C-BA4F-E8C12F75B25C}" type="parTrans" cxnId="{9DFB9E09-8D91-4ED7-A7A2-28C91300524B}">
      <dgm:prSet/>
      <dgm:spPr/>
      <dgm:t>
        <a:bodyPr/>
        <a:lstStyle/>
        <a:p>
          <a:pPr rtl="1"/>
          <a:endParaRPr lang="he-IL"/>
        </a:p>
      </dgm:t>
    </dgm:pt>
    <dgm:pt modelId="{82D05033-19B8-4F19-88DB-6900C91A9E71}" type="sibTrans" cxnId="{9DFB9E09-8D91-4ED7-A7A2-28C91300524B}">
      <dgm:prSet/>
      <dgm:spPr/>
      <dgm:t>
        <a:bodyPr/>
        <a:lstStyle/>
        <a:p>
          <a:pPr rtl="1"/>
          <a:endParaRPr lang="he-IL"/>
        </a:p>
      </dgm:t>
    </dgm:pt>
    <dgm:pt modelId="{85EEBF0B-FEA2-4B94-A989-40CAA2EB6CE6}" type="pres">
      <dgm:prSet presAssocID="{5C72703F-EB58-4B0C-8B2A-EDF2A51B2C6C}" presName="root" presStyleCnt="0">
        <dgm:presLayoutVars>
          <dgm:dir/>
          <dgm:resizeHandles val="exact"/>
        </dgm:presLayoutVars>
      </dgm:prSet>
      <dgm:spPr/>
    </dgm:pt>
    <dgm:pt modelId="{B4BF692C-F6BF-4021-977A-949376E1C17F}" type="pres">
      <dgm:prSet presAssocID="{23CA95F9-8BCF-40C1-B842-BCFFD43632F6}" presName="compNode" presStyleCnt="0"/>
      <dgm:spPr/>
    </dgm:pt>
    <dgm:pt modelId="{55F0063E-1A09-41DF-9AD4-C424029122A1}" type="pres">
      <dgm:prSet presAssocID="{23CA95F9-8BCF-40C1-B842-BCFFD43632F6}" presName="iconBgRect" presStyleLbl="bgShp" presStyleIdx="0" presStyleCnt="7"/>
      <dgm:spPr/>
    </dgm:pt>
    <dgm:pt modelId="{0551C7AD-C198-4441-8F79-215AC827ED62}" type="pres">
      <dgm:prSet presAssocID="{23CA95F9-8BCF-40C1-B842-BCFFD43632F6}"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spiration with solid fill"/>
        </a:ext>
      </dgm:extLst>
    </dgm:pt>
    <dgm:pt modelId="{2659EDAD-B162-4DA5-9B6B-73522297B162}" type="pres">
      <dgm:prSet presAssocID="{23CA95F9-8BCF-40C1-B842-BCFFD43632F6}" presName="spaceRect" presStyleCnt="0"/>
      <dgm:spPr/>
    </dgm:pt>
    <dgm:pt modelId="{EFC0AC14-E9FE-470D-834E-898834AE9E4F}" type="pres">
      <dgm:prSet presAssocID="{23CA95F9-8BCF-40C1-B842-BCFFD43632F6}" presName="textRect" presStyleLbl="revTx" presStyleIdx="0" presStyleCnt="7" custScaleX="129104">
        <dgm:presLayoutVars>
          <dgm:chMax val="1"/>
          <dgm:chPref val="1"/>
        </dgm:presLayoutVars>
      </dgm:prSet>
      <dgm:spPr/>
    </dgm:pt>
    <dgm:pt modelId="{592E0CD6-84AC-4F57-9E93-B0B38DF00758}" type="pres">
      <dgm:prSet presAssocID="{D868EA7F-D868-4231-86D5-66D9B2DF2F62}" presName="sibTrans" presStyleCnt="0"/>
      <dgm:spPr/>
    </dgm:pt>
    <dgm:pt modelId="{F2CE9B50-5539-40AA-B2B1-69A264EAB12D}" type="pres">
      <dgm:prSet presAssocID="{B2F9B3BC-1849-4A4A-BBE4-752B9B492C76}" presName="compNode" presStyleCnt="0"/>
      <dgm:spPr/>
    </dgm:pt>
    <dgm:pt modelId="{64D679CF-F6C0-4D20-9958-89C89B30B23E}" type="pres">
      <dgm:prSet presAssocID="{B2F9B3BC-1849-4A4A-BBE4-752B9B492C76}" presName="iconBgRect" presStyleLbl="bgShp" presStyleIdx="1" presStyleCnt="7"/>
      <dgm:spPr/>
    </dgm:pt>
    <dgm:pt modelId="{CE6D1D47-349E-4319-9988-BA239A2B0DCD}" type="pres">
      <dgm:prSet presAssocID="{B2F9B3BC-1849-4A4A-BBE4-752B9B492C7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rainstorm with solid fill"/>
        </a:ext>
      </dgm:extLst>
    </dgm:pt>
    <dgm:pt modelId="{69BBB399-561F-45BF-BA14-30E5C88C95D4}" type="pres">
      <dgm:prSet presAssocID="{B2F9B3BC-1849-4A4A-BBE4-752B9B492C76}" presName="spaceRect" presStyleCnt="0"/>
      <dgm:spPr/>
    </dgm:pt>
    <dgm:pt modelId="{1AE56F0E-1E78-4E10-AD9D-E560C670B006}" type="pres">
      <dgm:prSet presAssocID="{B2F9B3BC-1849-4A4A-BBE4-752B9B492C76}" presName="textRect" presStyleLbl="revTx" presStyleIdx="1" presStyleCnt="7">
        <dgm:presLayoutVars>
          <dgm:chMax val="1"/>
          <dgm:chPref val="1"/>
        </dgm:presLayoutVars>
      </dgm:prSet>
      <dgm:spPr/>
    </dgm:pt>
    <dgm:pt modelId="{29FCC053-8A95-494A-8B81-E2D04EB713ED}" type="pres">
      <dgm:prSet presAssocID="{2946CE56-B018-4C0E-918D-0B36D170024F}" presName="sibTrans" presStyleCnt="0"/>
      <dgm:spPr/>
    </dgm:pt>
    <dgm:pt modelId="{66D3A1D6-69C2-4E6F-BF29-18A332FC23FE}" type="pres">
      <dgm:prSet presAssocID="{43A80D85-AE12-4F64-BAE6-6B695B4BE7DF}" presName="compNode" presStyleCnt="0"/>
      <dgm:spPr/>
    </dgm:pt>
    <dgm:pt modelId="{FDDB6103-F407-4B2F-BDF0-E4EDB01D638A}" type="pres">
      <dgm:prSet presAssocID="{43A80D85-AE12-4F64-BAE6-6B695B4BE7DF}" presName="iconBgRect" presStyleLbl="bgShp" presStyleIdx="2" presStyleCnt="7"/>
      <dgm:spPr/>
    </dgm:pt>
    <dgm:pt modelId="{630A5A52-72B2-411B-B0AB-C163514BAAE3}" type="pres">
      <dgm:prSet presAssocID="{43A80D85-AE12-4F64-BAE6-6B695B4BE7D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ierarchy with solid fill"/>
        </a:ext>
      </dgm:extLst>
    </dgm:pt>
    <dgm:pt modelId="{5EC2F03C-66F7-4026-8CA8-66AEFFD06D14}" type="pres">
      <dgm:prSet presAssocID="{43A80D85-AE12-4F64-BAE6-6B695B4BE7DF}" presName="spaceRect" presStyleCnt="0"/>
      <dgm:spPr/>
    </dgm:pt>
    <dgm:pt modelId="{D11BB8E2-10EB-4FAB-B6F2-5D25A4054D40}" type="pres">
      <dgm:prSet presAssocID="{43A80D85-AE12-4F64-BAE6-6B695B4BE7DF}" presName="textRect" presStyleLbl="revTx" presStyleIdx="2" presStyleCnt="7" custLinFactNeighborX="-2312">
        <dgm:presLayoutVars>
          <dgm:chMax val="1"/>
          <dgm:chPref val="1"/>
        </dgm:presLayoutVars>
      </dgm:prSet>
      <dgm:spPr/>
    </dgm:pt>
    <dgm:pt modelId="{AAFD1101-8CAB-4D63-9010-F66A70C3F352}" type="pres">
      <dgm:prSet presAssocID="{0781C4A6-5100-4D4B-B880-399564B57337}" presName="sibTrans" presStyleCnt="0"/>
      <dgm:spPr/>
    </dgm:pt>
    <dgm:pt modelId="{FAAA6D5C-1409-4609-89FF-808946C7A5BD}" type="pres">
      <dgm:prSet presAssocID="{D314E509-F7EF-42B0-AF83-F089A3E82893}" presName="compNode" presStyleCnt="0"/>
      <dgm:spPr/>
    </dgm:pt>
    <dgm:pt modelId="{2636DDA0-6A7E-44A7-A761-C252F90A009A}" type="pres">
      <dgm:prSet presAssocID="{D314E509-F7EF-42B0-AF83-F089A3E82893}" presName="iconBgRect" presStyleLbl="bgShp" presStyleIdx="3" presStyleCnt="7"/>
      <dgm:spPr/>
    </dgm:pt>
    <dgm:pt modelId="{E4948C50-B78C-44E5-B1B1-3661136B6966}" type="pres">
      <dgm:prSet presAssocID="{D314E509-F7EF-42B0-AF83-F089A3E8289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nternet Of Things with solid fill"/>
        </a:ext>
      </dgm:extLst>
    </dgm:pt>
    <dgm:pt modelId="{253E42D7-CD5C-47CD-A4CF-45B54197D0A5}" type="pres">
      <dgm:prSet presAssocID="{D314E509-F7EF-42B0-AF83-F089A3E82893}" presName="spaceRect" presStyleCnt="0"/>
      <dgm:spPr/>
    </dgm:pt>
    <dgm:pt modelId="{6EABFD13-7D4E-413C-84BC-31BCC87656C4}" type="pres">
      <dgm:prSet presAssocID="{D314E509-F7EF-42B0-AF83-F089A3E82893}" presName="textRect" presStyleLbl="revTx" presStyleIdx="3" presStyleCnt="7" custScaleX="126293">
        <dgm:presLayoutVars>
          <dgm:chMax val="1"/>
          <dgm:chPref val="1"/>
        </dgm:presLayoutVars>
      </dgm:prSet>
      <dgm:spPr/>
    </dgm:pt>
    <dgm:pt modelId="{6DCA912E-123F-4766-89AE-092EC6D1B240}" type="pres">
      <dgm:prSet presAssocID="{196C7F59-DE8D-4703-952C-7D0ED5AE8617}" presName="sibTrans" presStyleCnt="0"/>
      <dgm:spPr/>
    </dgm:pt>
    <dgm:pt modelId="{D91ED24C-BD09-45BB-BB89-45213B2EFA7B}" type="pres">
      <dgm:prSet presAssocID="{300212B9-ABC5-49CD-8918-C54A6AA753D6}" presName="compNode" presStyleCnt="0"/>
      <dgm:spPr/>
    </dgm:pt>
    <dgm:pt modelId="{8B8793B9-7274-4007-95A0-6BA8361BC9C5}" type="pres">
      <dgm:prSet presAssocID="{300212B9-ABC5-49CD-8918-C54A6AA753D6}" presName="iconBgRect" presStyleLbl="bgShp" presStyleIdx="4" presStyleCnt="7"/>
      <dgm:spPr/>
    </dgm:pt>
    <dgm:pt modelId="{DBA4779C-5294-43DF-B736-E97E1B1758AD}" type="pres">
      <dgm:prSet presAssocID="{300212B9-ABC5-49CD-8918-C54A6AA753D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Film strip with solid fill"/>
        </a:ext>
      </dgm:extLst>
    </dgm:pt>
    <dgm:pt modelId="{878C5091-7112-4AD7-85DE-B34278FC1855}" type="pres">
      <dgm:prSet presAssocID="{300212B9-ABC5-49CD-8918-C54A6AA753D6}" presName="spaceRect" presStyleCnt="0"/>
      <dgm:spPr/>
    </dgm:pt>
    <dgm:pt modelId="{1F08E125-33BF-43B7-A4BD-124E8813D420}" type="pres">
      <dgm:prSet presAssocID="{300212B9-ABC5-49CD-8918-C54A6AA753D6}" presName="textRect" presStyleLbl="revTx" presStyleIdx="4" presStyleCnt="7">
        <dgm:presLayoutVars>
          <dgm:chMax val="1"/>
          <dgm:chPref val="1"/>
        </dgm:presLayoutVars>
      </dgm:prSet>
      <dgm:spPr/>
    </dgm:pt>
    <dgm:pt modelId="{9667E005-A925-42B7-BB51-F3EA47AEA2BC}" type="pres">
      <dgm:prSet presAssocID="{1A7803E8-29A3-4F86-80DF-4E124AA9EDAF}" presName="sibTrans" presStyleCnt="0"/>
      <dgm:spPr/>
    </dgm:pt>
    <dgm:pt modelId="{E9BCD372-CE04-4187-8FD6-BA5B53DABD8C}" type="pres">
      <dgm:prSet presAssocID="{009C9DF2-D54D-4649-84B8-3BA045C0FF70}" presName="compNode" presStyleCnt="0"/>
      <dgm:spPr/>
    </dgm:pt>
    <dgm:pt modelId="{E818C178-07D5-44E0-8370-3ACA13770BD7}" type="pres">
      <dgm:prSet presAssocID="{009C9DF2-D54D-4649-84B8-3BA045C0FF70}" presName="iconBgRect" presStyleLbl="bgShp" presStyleIdx="5" presStyleCnt="7"/>
      <dgm:spPr/>
    </dgm:pt>
    <dgm:pt modelId="{BE89AE93-0410-4219-A86C-7D4429E53BEC}" type="pres">
      <dgm:prSet presAssocID="{009C9DF2-D54D-4649-84B8-3BA045C0FF7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lipboard Checked with solid fill"/>
        </a:ext>
      </dgm:extLst>
    </dgm:pt>
    <dgm:pt modelId="{21E7B139-8700-43DE-82B2-8506E67B5E6C}" type="pres">
      <dgm:prSet presAssocID="{009C9DF2-D54D-4649-84B8-3BA045C0FF70}" presName="spaceRect" presStyleCnt="0"/>
      <dgm:spPr/>
    </dgm:pt>
    <dgm:pt modelId="{4EDF81C2-08EA-4022-A8AF-258B671C106C}" type="pres">
      <dgm:prSet presAssocID="{009C9DF2-D54D-4649-84B8-3BA045C0FF70}" presName="textRect" presStyleLbl="revTx" presStyleIdx="5" presStyleCnt="7">
        <dgm:presLayoutVars>
          <dgm:chMax val="1"/>
          <dgm:chPref val="1"/>
        </dgm:presLayoutVars>
      </dgm:prSet>
      <dgm:spPr/>
    </dgm:pt>
    <dgm:pt modelId="{7ACE3062-D32D-40E9-A202-B4756A6C2146}" type="pres">
      <dgm:prSet presAssocID="{5F3A66EA-2CF5-4AE4-BEB5-64FA8FC9D4F6}" presName="sibTrans" presStyleCnt="0"/>
      <dgm:spPr/>
    </dgm:pt>
    <dgm:pt modelId="{C87CD295-00BF-4BF5-8F1B-DF56064950C4}" type="pres">
      <dgm:prSet presAssocID="{5B19C520-59B3-49F9-8D57-792E2AE3FDE4}" presName="compNode" presStyleCnt="0"/>
      <dgm:spPr/>
    </dgm:pt>
    <dgm:pt modelId="{3DA25349-A8A2-4A78-A1F5-5B20C6BB986F}" type="pres">
      <dgm:prSet presAssocID="{5B19C520-59B3-49F9-8D57-792E2AE3FDE4}" presName="iconBgRect" presStyleLbl="bgShp" presStyleIdx="6" presStyleCnt="7"/>
      <dgm:spPr/>
    </dgm:pt>
    <dgm:pt modelId="{0B196066-F86D-4BDE-BD0D-F609659CD670}" type="pres">
      <dgm:prSet presAssocID="{5B19C520-59B3-49F9-8D57-792E2AE3FDE4}" presName="iconRect" presStyleLbl="node1" presStyleIdx="6" presStyleCnt="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Aspiration with solid fill"/>
        </a:ext>
      </dgm:extLst>
    </dgm:pt>
    <dgm:pt modelId="{3187FC78-96C7-4CA2-8B38-C482C1A5EAAB}" type="pres">
      <dgm:prSet presAssocID="{5B19C520-59B3-49F9-8D57-792E2AE3FDE4}" presName="spaceRect" presStyleCnt="0"/>
      <dgm:spPr/>
    </dgm:pt>
    <dgm:pt modelId="{99AAA0D7-0B19-4492-9F90-60CF96FE5037}" type="pres">
      <dgm:prSet presAssocID="{5B19C520-59B3-49F9-8D57-792E2AE3FDE4}" presName="textRect" presStyleLbl="revTx" presStyleIdx="6" presStyleCnt="7">
        <dgm:presLayoutVars>
          <dgm:chMax val="1"/>
          <dgm:chPref val="1"/>
        </dgm:presLayoutVars>
      </dgm:prSet>
      <dgm:spPr/>
    </dgm:pt>
  </dgm:ptLst>
  <dgm:cxnLst>
    <dgm:cxn modelId="{25C4C703-FC86-43B5-BC40-A7472B2D9AFB}" type="presOf" srcId="{5C72703F-EB58-4B0C-8B2A-EDF2A51B2C6C}" destId="{85EEBF0B-FEA2-4B94-A989-40CAA2EB6CE6}" srcOrd="0" destOrd="0" presId="urn:microsoft.com/office/officeart/2018/5/layout/IconCircleLabelList"/>
    <dgm:cxn modelId="{CF729B05-FA98-41B0-BA27-689252453899}" type="presOf" srcId="{300212B9-ABC5-49CD-8918-C54A6AA753D6}" destId="{1F08E125-33BF-43B7-A4BD-124E8813D420}" srcOrd="0" destOrd="0" presId="urn:microsoft.com/office/officeart/2018/5/layout/IconCircleLabelList"/>
    <dgm:cxn modelId="{9DFB9E09-8D91-4ED7-A7A2-28C91300524B}" srcId="{5C72703F-EB58-4B0C-8B2A-EDF2A51B2C6C}" destId="{5B19C520-59B3-49F9-8D57-792E2AE3FDE4}" srcOrd="6" destOrd="0" parTransId="{FB78DFBA-EBCF-490C-BA4F-E8C12F75B25C}" sibTransId="{82D05033-19B8-4F19-88DB-6900C91A9E71}"/>
    <dgm:cxn modelId="{03045318-96E0-448D-87CD-548C2C179FF9}" srcId="{5C72703F-EB58-4B0C-8B2A-EDF2A51B2C6C}" destId="{D314E509-F7EF-42B0-AF83-F089A3E82893}" srcOrd="3" destOrd="0" parTransId="{E85969D9-199B-40DE-A5D4-67AC25A6D757}" sibTransId="{196C7F59-DE8D-4703-952C-7D0ED5AE8617}"/>
    <dgm:cxn modelId="{C495652A-FAEC-418F-9E78-F9592FFFC0EE}" type="presOf" srcId="{5B19C520-59B3-49F9-8D57-792E2AE3FDE4}" destId="{99AAA0D7-0B19-4492-9F90-60CF96FE5037}" srcOrd="0" destOrd="0" presId="urn:microsoft.com/office/officeart/2018/5/layout/IconCircleLabelList"/>
    <dgm:cxn modelId="{0AB16036-8FB3-4FF1-9F6C-D44565C287C8}" type="presOf" srcId="{23CA95F9-8BCF-40C1-B842-BCFFD43632F6}" destId="{EFC0AC14-E9FE-470D-834E-898834AE9E4F}" srcOrd="0" destOrd="0" presId="urn:microsoft.com/office/officeart/2018/5/layout/IconCircleLabelList"/>
    <dgm:cxn modelId="{C8C8949C-40AD-4E7B-AEEA-5FD53DF9695F}" type="presOf" srcId="{009C9DF2-D54D-4649-84B8-3BA045C0FF70}" destId="{4EDF81C2-08EA-4022-A8AF-258B671C106C}" srcOrd="0" destOrd="0" presId="urn:microsoft.com/office/officeart/2018/5/layout/IconCircleLabelList"/>
    <dgm:cxn modelId="{33799B9F-ED77-4B4E-9E9F-E44BCAB5E023}" srcId="{5C72703F-EB58-4B0C-8B2A-EDF2A51B2C6C}" destId="{300212B9-ABC5-49CD-8918-C54A6AA753D6}" srcOrd="4" destOrd="0" parTransId="{FA4B6CD2-24D3-4EDA-BB60-A288265735E7}" sibTransId="{1A7803E8-29A3-4F86-80DF-4E124AA9EDAF}"/>
    <dgm:cxn modelId="{BB48F2B9-3F80-43D5-9223-76526A774C2D}" srcId="{5C72703F-EB58-4B0C-8B2A-EDF2A51B2C6C}" destId="{B2F9B3BC-1849-4A4A-BBE4-752B9B492C76}" srcOrd="1" destOrd="0" parTransId="{48FD486C-824F-4590-8CFC-BC1053E533DD}" sibTransId="{2946CE56-B018-4C0E-918D-0B36D170024F}"/>
    <dgm:cxn modelId="{CA4BC7C6-873F-4924-990E-E42892940DAF}" type="presOf" srcId="{43A80D85-AE12-4F64-BAE6-6B695B4BE7DF}" destId="{D11BB8E2-10EB-4FAB-B6F2-5D25A4054D40}" srcOrd="0" destOrd="0" presId="urn:microsoft.com/office/officeart/2018/5/layout/IconCircleLabelList"/>
    <dgm:cxn modelId="{861EAECE-B63C-4A96-87DA-9025499FEE21}" type="presOf" srcId="{B2F9B3BC-1849-4A4A-BBE4-752B9B492C76}" destId="{1AE56F0E-1E78-4E10-AD9D-E560C670B006}" srcOrd="0" destOrd="0" presId="urn:microsoft.com/office/officeart/2018/5/layout/IconCircleLabelList"/>
    <dgm:cxn modelId="{E6EDE7CF-5B3F-4E2C-99EE-D5462F0EC9CE}" srcId="{5C72703F-EB58-4B0C-8B2A-EDF2A51B2C6C}" destId="{23CA95F9-8BCF-40C1-B842-BCFFD43632F6}" srcOrd="0" destOrd="0" parTransId="{FC4F4986-5DCD-4DC2-B7FD-2C5FABEF9979}" sibTransId="{D868EA7F-D868-4231-86D5-66D9B2DF2F62}"/>
    <dgm:cxn modelId="{BCC3F0D0-D03C-4317-9FCB-C94096A5A7C7}" type="presOf" srcId="{D314E509-F7EF-42B0-AF83-F089A3E82893}" destId="{6EABFD13-7D4E-413C-84BC-31BCC87656C4}" srcOrd="0" destOrd="0" presId="urn:microsoft.com/office/officeart/2018/5/layout/IconCircleLabelList"/>
    <dgm:cxn modelId="{6831B0F8-7930-44D1-A0E8-93A5F3CAA994}" srcId="{5C72703F-EB58-4B0C-8B2A-EDF2A51B2C6C}" destId="{009C9DF2-D54D-4649-84B8-3BA045C0FF70}" srcOrd="5" destOrd="0" parTransId="{ADB81F9A-9658-4423-96DC-7FD418B972A3}" sibTransId="{5F3A66EA-2CF5-4AE4-BEB5-64FA8FC9D4F6}"/>
    <dgm:cxn modelId="{A6C0FBFF-EE88-449E-A53C-D679C0B21DAD}" srcId="{5C72703F-EB58-4B0C-8B2A-EDF2A51B2C6C}" destId="{43A80D85-AE12-4F64-BAE6-6B695B4BE7DF}" srcOrd="2" destOrd="0" parTransId="{7F19CF0F-2277-4157-8BD5-95023103C827}" sibTransId="{0781C4A6-5100-4D4B-B880-399564B57337}"/>
    <dgm:cxn modelId="{7EA17ACA-B59B-4257-BE4B-5FCA0EAE196D}" type="presParOf" srcId="{85EEBF0B-FEA2-4B94-A989-40CAA2EB6CE6}" destId="{B4BF692C-F6BF-4021-977A-949376E1C17F}" srcOrd="0" destOrd="0" presId="urn:microsoft.com/office/officeart/2018/5/layout/IconCircleLabelList"/>
    <dgm:cxn modelId="{463AB33D-9E24-42F7-AC19-975E8EBFDA33}" type="presParOf" srcId="{B4BF692C-F6BF-4021-977A-949376E1C17F}" destId="{55F0063E-1A09-41DF-9AD4-C424029122A1}" srcOrd="0" destOrd="0" presId="urn:microsoft.com/office/officeart/2018/5/layout/IconCircleLabelList"/>
    <dgm:cxn modelId="{0F669374-4A7A-4B5A-8FC4-35B69A17AF08}" type="presParOf" srcId="{B4BF692C-F6BF-4021-977A-949376E1C17F}" destId="{0551C7AD-C198-4441-8F79-215AC827ED62}" srcOrd="1" destOrd="0" presId="urn:microsoft.com/office/officeart/2018/5/layout/IconCircleLabelList"/>
    <dgm:cxn modelId="{8A83C6B3-7DE5-41E5-B9A8-AE58286C22F9}" type="presParOf" srcId="{B4BF692C-F6BF-4021-977A-949376E1C17F}" destId="{2659EDAD-B162-4DA5-9B6B-73522297B162}" srcOrd="2" destOrd="0" presId="urn:microsoft.com/office/officeart/2018/5/layout/IconCircleLabelList"/>
    <dgm:cxn modelId="{88673D40-8941-4882-AD82-6C9FF4FFEC73}" type="presParOf" srcId="{B4BF692C-F6BF-4021-977A-949376E1C17F}" destId="{EFC0AC14-E9FE-470D-834E-898834AE9E4F}" srcOrd="3" destOrd="0" presId="urn:microsoft.com/office/officeart/2018/5/layout/IconCircleLabelList"/>
    <dgm:cxn modelId="{460DF553-0818-4723-B39D-143D67B264C5}" type="presParOf" srcId="{85EEBF0B-FEA2-4B94-A989-40CAA2EB6CE6}" destId="{592E0CD6-84AC-4F57-9E93-B0B38DF00758}" srcOrd="1" destOrd="0" presId="urn:microsoft.com/office/officeart/2018/5/layout/IconCircleLabelList"/>
    <dgm:cxn modelId="{12A00E9A-9B06-4D32-8B21-37FDA1A52433}" type="presParOf" srcId="{85EEBF0B-FEA2-4B94-A989-40CAA2EB6CE6}" destId="{F2CE9B50-5539-40AA-B2B1-69A264EAB12D}" srcOrd="2" destOrd="0" presId="urn:microsoft.com/office/officeart/2018/5/layout/IconCircleLabelList"/>
    <dgm:cxn modelId="{1D6C1FA3-0D98-4AFB-B7F1-20409A6DFA05}" type="presParOf" srcId="{F2CE9B50-5539-40AA-B2B1-69A264EAB12D}" destId="{64D679CF-F6C0-4D20-9958-89C89B30B23E}" srcOrd="0" destOrd="0" presId="urn:microsoft.com/office/officeart/2018/5/layout/IconCircleLabelList"/>
    <dgm:cxn modelId="{DF3FACD0-85C9-4967-A0E3-49076BD8F88E}" type="presParOf" srcId="{F2CE9B50-5539-40AA-B2B1-69A264EAB12D}" destId="{CE6D1D47-349E-4319-9988-BA239A2B0DCD}" srcOrd="1" destOrd="0" presId="urn:microsoft.com/office/officeart/2018/5/layout/IconCircleLabelList"/>
    <dgm:cxn modelId="{93097CB2-6422-44C8-91A4-4D290C582E4E}" type="presParOf" srcId="{F2CE9B50-5539-40AA-B2B1-69A264EAB12D}" destId="{69BBB399-561F-45BF-BA14-30E5C88C95D4}" srcOrd="2" destOrd="0" presId="urn:microsoft.com/office/officeart/2018/5/layout/IconCircleLabelList"/>
    <dgm:cxn modelId="{9F6E5219-04CA-40DC-B55C-984638120E7E}" type="presParOf" srcId="{F2CE9B50-5539-40AA-B2B1-69A264EAB12D}" destId="{1AE56F0E-1E78-4E10-AD9D-E560C670B006}" srcOrd="3" destOrd="0" presId="urn:microsoft.com/office/officeart/2018/5/layout/IconCircleLabelList"/>
    <dgm:cxn modelId="{A85D0B2C-5294-4A27-8EDC-62A1296AB0C6}" type="presParOf" srcId="{85EEBF0B-FEA2-4B94-A989-40CAA2EB6CE6}" destId="{29FCC053-8A95-494A-8B81-E2D04EB713ED}" srcOrd="3" destOrd="0" presId="urn:microsoft.com/office/officeart/2018/5/layout/IconCircleLabelList"/>
    <dgm:cxn modelId="{B09B182C-A8AC-496A-8EDE-152B36CB77C8}" type="presParOf" srcId="{85EEBF0B-FEA2-4B94-A989-40CAA2EB6CE6}" destId="{66D3A1D6-69C2-4E6F-BF29-18A332FC23FE}" srcOrd="4" destOrd="0" presId="urn:microsoft.com/office/officeart/2018/5/layout/IconCircleLabelList"/>
    <dgm:cxn modelId="{F66FBC41-1B28-44D4-8FF8-55B28E5CE923}" type="presParOf" srcId="{66D3A1D6-69C2-4E6F-BF29-18A332FC23FE}" destId="{FDDB6103-F407-4B2F-BDF0-E4EDB01D638A}" srcOrd="0" destOrd="0" presId="urn:microsoft.com/office/officeart/2018/5/layout/IconCircleLabelList"/>
    <dgm:cxn modelId="{D55F89D3-389B-4886-A270-501EBBB4CEA0}" type="presParOf" srcId="{66D3A1D6-69C2-4E6F-BF29-18A332FC23FE}" destId="{630A5A52-72B2-411B-B0AB-C163514BAAE3}" srcOrd="1" destOrd="0" presId="urn:microsoft.com/office/officeart/2018/5/layout/IconCircleLabelList"/>
    <dgm:cxn modelId="{F8104865-4D60-4B62-BF80-DE1416816A70}" type="presParOf" srcId="{66D3A1D6-69C2-4E6F-BF29-18A332FC23FE}" destId="{5EC2F03C-66F7-4026-8CA8-66AEFFD06D14}" srcOrd="2" destOrd="0" presId="urn:microsoft.com/office/officeart/2018/5/layout/IconCircleLabelList"/>
    <dgm:cxn modelId="{FBE8FFB1-32F2-4CB0-BE73-7C3664B9219A}" type="presParOf" srcId="{66D3A1D6-69C2-4E6F-BF29-18A332FC23FE}" destId="{D11BB8E2-10EB-4FAB-B6F2-5D25A4054D40}" srcOrd="3" destOrd="0" presId="urn:microsoft.com/office/officeart/2018/5/layout/IconCircleLabelList"/>
    <dgm:cxn modelId="{99ACD7DD-3483-49E9-8CEC-FD4576ED82BA}" type="presParOf" srcId="{85EEBF0B-FEA2-4B94-A989-40CAA2EB6CE6}" destId="{AAFD1101-8CAB-4D63-9010-F66A70C3F352}" srcOrd="5" destOrd="0" presId="urn:microsoft.com/office/officeart/2018/5/layout/IconCircleLabelList"/>
    <dgm:cxn modelId="{86D9F923-70AB-4119-91F9-D5AD75AD8032}" type="presParOf" srcId="{85EEBF0B-FEA2-4B94-A989-40CAA2EB6CE6}" destId="{FAAA6D5C-1409-4609-89FF-808946C7A5BD}" srcOrd="6" destOrd="0" presId="urn:microsoft.com/office/officeart/2018/5/layout/IconCircleLabelList"/>
    <dgm:cxn modelId="{6F2D60EE-E462-4781-A76A-D711FE554F00}" type="presParOf" srcId="{FAAA6D5C-1409-4609-89FF-808946C7A5BD}" destId="{2636DDA0-6A7E-44A7-A761-C252F90A009A}" srcOrd="0" destOrd="0" presId="urn:microsoft.com/office/officeart/2018/5/layout/IconCircleLabelList"/>
    <dgm:cxn modelId="{4E0B49BF-A6B5-41E6-A52A-2E69AF99772D}" type="presParOf" srcId="{FAAA6D5C-1409-4609-89FF-808946C7A5BD}" destId="{E4948C50-B78C-44E5-B1B1-3661136B6966}" srcOrd="1" destOrd="0" presId="urn:microsoft.com/office/officeart/2018/5/layout/IconCircleLabelList"/>
    <dgm:cxn modelId="{26321DE7-2E34-49BF-830E-94685BFFE7D6}" type="presParOf" srcId="{FAAA6D5C-1409-4609-89FF-808946C7A5BD}" destId="{253E42D7-CD5C-47CD-A4CF-45B54197D0A5}" srcOrd="2" destOrd="0" presId="urn:microsoft.com/office/officeart/2018/5/layout/IconCircleLabelList"/>
    <dgm:cxn modelId="{EC460FE6-8B31-4058-9A55-68C5D4F7D7D5}" type="presParOf" srcId="{FAAA6D5C-1409-4609-89FF-808946C7A5BD}" destId="{6EABFD13-7D4E-413C-84BC-31BCC87656C4}" srcOrd="3" destOrd="0" presId="urn:microsoft.com/office/officeart/2018/5/layout/IconCircleLabelList"/>
    <dgm:cxn modelId="{EC9F4B6A-9D49-4661-A344-F616B8498685}" type="presParOf" srcId="{85EEBF0B-FEA2-4B94-A989-40CAA2EB6CE6}" destId="{6DCA912E-123F-4766-89AE-092EC6D1B240}" srcOrd="7" destOrd="0" presId="urn:microsoft.com/office/officeart/2018/5/layout/IconCircleLabelList"/>
    <dgm:cxn modelId="{3D05CFB7-69DC-4073-A9A8-B3354078F08A}" type="presParOf" srcId="{85EEBF0B-FEA2-4B94-A989-40CAA2EB6CE6}" destId="{D91ED24C-BD09-45BB-BB89-45213B2EFA7B}" srcOrd="8" destOrd="0" presId="urn:microsoft.com/office/officeart/2018/5/layout/IconCircleLabelList"/>
    <dgm:cxn modelId="{D4969B8F-F018-4760-882C-A1933D2D7079}" type="presParOf" srcId="{D91ED24C-BD09-45BB-BB89-45213B2EFA7B}" destId="{8B8793B9-7274-4007-95A0-6BA8361BC9C5}" srcOrd="0" destOrd="0" presId="urn:microsoft.com/office/officeart/2018/5/layout/IconCircleLabelList"/>
    <dgm:cxn modelId="{792B9D72-6355-4A0C-B823-24A7D6A79E7E}" type="presParOf" srcId="{D91ED24C-BD09-45BB-BB89-45213B2EFA7B}" destId="{DBA4779C-5294-43DF-B736-E97E1B1758AD}" srcOrd="1" destOrd="0" presId="urn:microsoft.com/office/officeart/2018/5/layout/IconCircleLabelList"/>
    <dgm:cxn modelId="{8AF48543-131F-4C55-8B42-B0D034DEB511}" type="presParOf" srcId="{D91ED24C-BD09-45BB-BB89-45213B2EFA7B}" destId="{878C5091-7112-4AD7-85DE-B34278FC1855}" srcOrd="2" destOrd="0" presId="urn:microsoft.com/office/officeart/2018/5/layout/IconCircleLabelList"/>
    <dgm:cxn modelId="{FF870B3C-D12D-4245-AFDC-8ECEE9E048A2}" type="presParOf" srcId="{D91ED24C-BD09-45BB-BB89-45213B2EFA7B}" destId="{1F08E125-33BF-43B7-A4BD-124E8813D420}" srcOrd="3" destOrd="0" presId="urn:microsoft.com/office/officeart/2018/5/layout/IconCircleLabelList"/>
    <dgm:cxn modelId="{1EBCBE5D-98D5-4D55-8DAE-0A21D3FAF251}" type="presParOf" srcId="{85EEBF0B-FEA2-4B94-A989-40CAA2EB6CE6}" destId="{9667E005-A925-42B7-BB51-F3EA47AEA2BC}" srcOrd="9" destOrd="0" presId="urn:microsoft.com/office/officeart/2018/5/layout/IconCircleLabelList"/>
    <dgm:cxn modelId="{ED322FE0-C6AA-4B07-8907-9F7BC8AF3CF1}" type="presParOf" srcId="{85EEBF0B-FEA2-4B94-A989-40CAA2EB6CE6}" destId="{E9BCD372-CE04-4187-8FD6-BA5B53DABD8C}" srcOrd="10" destOrd="0" presId="urn:microsoft.com/office/officeart/2018/5/layout/IconCircleLabelList"/>
    <dgm:cxn modelId="{2217D75E-E605-4ABD-BF02-30AA0DDB9C9F}" type="presParOf" srcId="{E9BCD372-CE04-4187-8FD6-BA5B53DABD8C}" destId="{E818C178-07D5-44E0-8370-3ACA13770BD7}" srcOrd="0" destOrd="0" presId="urn:microsoft.com/office/officeart/2018/5/layout/IconCircleLabelList"/>
    <dgm:cxn modelId="{27BAFBEF-6A2E-4730-AC26-BA0603DA2FC6}" type="presParOf" srcId="{E9BCD372-CE04-4187-8FD6-BA5B53DABD8C}" destId="{BE89AE93-0410-4219-A86C-7D4429E53BEC}" srcOrd="1" destOrd="0" presId="urn:microsoft.com/office/officeart/2018/5/layout/IconCircleLabelList"/>
    <dgm:cxn modelId="{4476DA71-BEA0-47A4-AEE1-A3093E705EBE}" type="presParOf" srcId="{E9BCD372-CE04-4187-8FD6-BA5B53DABD8C}" destId="{21E7B139-8700-43DE-82B2-8506E67B5E6C}" srcOrd="2" destOrd="0" presId="urn:microsoft.com/office/officeart/2018/5/layout/IconCircleLabelList"/>
    <dgm:cxn modelId="{7B75F7CD-3A95-4DBE-901C-6537CD5089ED}" type="presParOf" srcId="{E9BCD372-CE04-4187-8FD6-BA5B53DABD8C}" destId="{4EDF81C2-08EA-4022-A8AF-258B671C106C}" srcOrd="3" destOrd="0" presId="urn:microsoft.com/office/officeart/2018/5/layout/IconCircleLabelList"/>
    <dgm:cxn modelId="{ED9AF652-D940-40C8-AE61-6F82FA9CFEF3}" type="presParOf" srcId="{85EEBF0B-FEA2-4B94-A989-40CAA2EB6CE6}" destId="{7ACE3062-D32D-40E9-A202-B4756A6C2146}" srcOrd="11" destOrd="0" presId="urn:microsoft.com/office/officeart/2018/5/layout/IconCircleLabelList"/>
    <dgm:cxn modelId="{26180077-187B-4D38-B1D3-8C237226DA41}" type="presParOf" srcId="{85EEBF0B-FEA2-4B94-A989-40CAA2EB6CE6}" destId="{C87CD295-00BF-4BF5-8F1B-DF56064950C4}" srcOrd="12" destOrd="0" presId="urn:microsoft.com/office/officeart/2018/5/layout/IconCircleLabelList"/>
    <dgm:cxn modelId="{C0322424-9C94-46CE-A039-8E5A46625576}" type="presParOf" srcId="{C87CD295-00BF-4BF5-8F1B-DF56064950C4}" destId="{3DA25349-A8A2-4A78-A1F5-5B20C6BB986F}" srcOrd="0" destOrd="0" presId="urn:microsoft.com/office/officeart/2018/5/layout/IconCircleLabelList"/>
    <dgm:cxn modelId="{21311EAC-BC37-4ABF-B179-5C822A467FAA}" type="presParOf" srcId="{C87CD295-00BF-4BF5-8F1B-DF56064950C4}" destId="{0B196066-F86D-4BDE-BD0D-F609659CD670}" srcOrd="1" destOrd="0" presId="urn:microsoft.com/office/officeart/2018/5/layout/IconCircleLabelList"/>
    <dgm:cxn modelId="{13E0BD48-E526-4F1F-B82C-0EE321F3778C}" type="presParOf" srcId="{C87CD295-00BF-4BF5-8F1B-DF56064950C4}" destId="{3187FC78-96C7-4CA2-8B38-C482C1A5EAAB}" srcOrd="2" destOrd="0" presId="urn:microsoft.com/office/officeart/2018/5/layout/IconCircleLabelList"/>
    <dgm:cxn modelId="{01936708-812A-4E56-A078-FACDA04C79C4}" type="presParOf" srcId="{C87CD295-00BF-4BF5-8F1B-DF56064950C4}" destId="{99AAA0D7-0B19-4492-9F90-60CF96FE5037}"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BF77D83-DCEA-421A-9FE2-1C57A905F060}" type="doc">
      <dgm:prSet loTypeId="urn:microsoft.com/office/officeart/2008/layout/AlternatingPictureBlocks" loCatId="picture" qsTypeId="urn:microsoft.com/office/officeart/2005/8/quickstyle/simple1" qsCatId="simple" csTypeId="urn:microsoft.com/office/officeart/2005/8/colors/colorful3" csCatId="colorful" phldr="1"/>
      <dgm:spPr/>
    </dgm:pt>
    <dgm:pt modelId="{8AE36F2D-06BB-46B2-A98A-02B7717F052D}">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dirty="0">
            <a:latin typeface="Avenir Next LT Pro Light" panose="020B0304020202020204" pitchFamily="34" charset="0"/>
          </a:endParaRPr>
        </a:p>
      </dgm:t>
    </dgm:pt>
    <dgm:pt modelId="{D9BD3ADE-86D8-4805-BF65-6DA02F3DCA2C}" type="parTrans" cxnId="{C5FA0FD7-44E5-4DBE-880C-B8BF429D00BA}">
      <dgm:prSet/>
      <dgm:spPr/>
      <dgm:t>
        <a:bodyPr/>
        <a:lstStyle/>
        <a:p>
          <a:pPr rtl="1"/>
          <a:endParaRPr lang="he-IL"/>
        </a:p>
      </dgm:t>
    </dgm:pt>
    <dgm:pt modelId="{995D21A4-B8B7-4C9C-A748-313AE0F5A24B}" type="sibTrans" cxnId="{C5FA0FD7-44E5-4DBE-880C-B8BF429D00BA}">
      <dgm:prSet/>
      <dgm:spPr/>
      <dgm:t>
        <a:bodyPr/>
        <a:lstStyle/>
        <a:p>
          <a:pPr rtl="1"/>
          <a:endParaRPr lang="he-IL"/>
        </a:p>
      </dgm:t>
    </dgm:pt>
    <dgm:pt modelId="{0D657B3D-76AB-4680-B445-C638986B346E}">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dirty="0">
            <a:latin typeface="Avenir Next LT Pro Light" panose="020B0304020202020204" pitchFamily="34" charset="0"/>
          </a:endParaRPr>
        </a:p>
      </dgm:t>
    </dgm:pt>
    <dgm:pt modelId="{B65DF77D-A378-482D-A39B-4F31C8808BEB}" type="parTrans" cxnId="{10E78B1B-FE61-4AB6-A0EE-518386B81C7F}">
      <dgm:prSet/>
      <dgm:spPr/>
      <dgm:t>
        <a:bodyPr/>
        <a:lstStyle/>
        <a:p>
          <a:pPr rtl="1"/>
          <a:endParaRPr lang="he-IL"/>
        </a:p>
      </dgm:t>
    </dgm:pt>
    <dgm:pt modelId="{F08C884F-E415-4E91-9109-6741A941EFE7}" type="sibTrans" cxnId="{10E78B1B-FE61-4AB6-A0EE-518386B81C7F}">
      <dgm:prSet/>
      <dgm:spPr/>
      <dgm:t>
        <a:bodyPr/>
        <a:lstStyle/>
        <a:p>
          <a:pPr rtl="1"/>
          <a:endParaRPr lang="he-IL"/>
        </a:p>
      </dgm:t>
    </dgm:pt>
    <dgm:pt modelId="{6395E44B-386B-4D4A-A5DA-BBD228BDA395}">
      <dgm:prSet phldrT="[Text]" custT="1"/>
      <dgm:spPr/>
      <dgm:t>
        <a:bodyPr/>
        <a:lstStyle/>
        <a:p>
          <a:pPr rtl="1">
            <a:buClr>
              <a:schemeClr val="accent3"/>
            </a:buClr>
            <a:buSzPts val="1400"/>
            <a:buFont typeface="Hind"/>
            <a:buChar char="●"/>
          </a:pPr>
          <a:r>
            <a:rPr lang="en-GB" sz="1600" b="0" i="0" u="none" strike="noStrike"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dirty="0">
            <a:latin typeface="Avenir Next LT Pro Light" panose="020B0304020202020204" pitchFamily="34" charset="0"/>
          </a:endParaRPr>
        </a:p>
      </dgm:t>
    </dgm:pt>
    <dgm:pt modelId="{ADDF7E38-0E2D-41DF-9AB3-4820AFAE25BF}" type="parTrans" cxnId="{E1348DC1-4B66-4675-8071-87A5C6820047}">
      <dgm:prSet/>
      <dgm:spPr/>
      <dgm:t>
        <a:bodyPr/>
        <a:lstStyle/>
        <a:p>
          <a:pPr rtl="1"/>
          <a:endParaRPr lang="he-IL"/>
        </a:p>
      </dgm:t>
    </dgm:pt>
    <dgm:pt modelId="{378375D8-CE0A-4458-ACA6-9034F7DD2A2A}" type="sibTrans" cxnId="{E1348DC1-4B66-4675-8071-87A5C6820047}">
      <dgm:prSet/>
      <dgm:spPr/>
      <dgm:t>
        <a:bodyPr/>
        <a:lstStyle/>
        <a:p>
          <a:pPr rtl="1"/>
          <a:endParaRPr lang="he-IL"/>
        </a:p>
      </dgm:t>
    </dgm:pt>
    <dgm:pt modelId="{148A959E-0A97-4E0D-AA22-3B476630F5A7}" type="pres">
      <dgm:prSet presAssocID="{2BF77D83-DCEA-421A-9FE2-1C57A905F060}" presName="linearFlow" presStyleCnt="0">
        <dgm:presLayoutVars>
          <dgm:dir/>
          <dgm:resizeHandles val="exact"/>
        </dgm:presLayoutVars>
      </dgm:prSet>
      <dgm:spPr/>
    </dgm:pt>
    <dgm:pt modelId="{4943DE1A-508C-4345-80EF-7A614D31AC57}" type="pres">
      <dgm:prSet presAssocID="{8AE36F2D-06BB-46B2-A98A-02B7717F052D}" presName="comp" presStyleCnt="0"/>
      <dgm:spPr/>
    </dgm:pt>
    <dgm:pt modelId="{C271405D-78FC-4CE0-B0FD-71C4C3F300A0}" type="pres">
      <dgm:prSet presAssocID="{8AE36F2D-06BB-46B2-A98A-02B7717F052D}" presName="rect2" presStyleLbl="node1" presStyleIdx="0" presStyleCnt="3" custScaleX="244536">
        <dgm:presLayoutVars>
          <dgm:bulletEnabled val="1"/>
        </dgm:presLayoutVars>
      </dgm:prSet>
      <dgm:spPr/>
    </dgm:pt>
    <dgm:pt modelId="{09AB8B79-0299-4848-A4B7-E93200A69576}" type="pres">
      <dgm:prSet presAssocID="{8AE36F2D-06BB-46B2-A98A-02B7717F052D}" presName="rect1" presStyleLbl="lnNode1" presStyleIdx="0" presStyleCnt="3" custLinFactX="-64477" custLinFactNeighborX="-100000" custLinFactNeighborY="-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rker with solid fill"/>
        </a:ext>
      </dgm:extLst>
    </dgm:pt>
    <dgm:pt modelId="{2F8F125E-619E-4FC0-992D-4577B7CC9072}" type="pres">
      <dgm:prSet presAssocID="{995D21A4-B8B7-4C9C-A748-313AE0F5A24B}" presName="sibTrans" presStyleCnt="0"/>
      <dgm:spPr/>
    </dgm:pt>
    <dgm:pt modelId="{8CED3D7D-5E7C-4770-A77A-61FB4005AAB3}" type="pres">
      <dgm:prSet presAssocID="{0D657B3D-76AB-4680-B445-C638986B346E}" presName="comp" presStyleCnt="0"/>
      <dgm:spPr/>
    </dgm:pt>
    <dgm:pt modelId="{A551AFBE-7660-4BAD-AAC8-76253B610698}" type="pres">
      <dgm:prSet presAssocID="{0D657B3D-76AB-4680-B445-C638986B346E}" presName="rect2" presStyleLbl="node1" presStyleIdx="1" presStyleCnt="3" custScaleX="244536">
        <dgm:presLayoutVars>
          <dgm:bulletEnabled val="1"/>
        </dgm:presLayoutVars>
      </dgm:prSet>
      <dgm:spPr/>
    </dgm:pt>
    <dgm:pt modelId="{448F46F4-CB0E-418F-B3E5-2E6C7C5EE750}" type="pres">
      <dgm:prSet presAssocID="{0D657B3D-76AB-4680-B445-C638986B346E}" presName="rect1" presStyleLbl="lnNode1" presStyleIdx="1" presStyleCnt="3" custLinFactX="63270" custLinFactNeighborX="100000" custLinFactNeighborY="-110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re with solid fill"/>
        </a:ext>
      </dgm:extLst>
    </dgm:pt>
    <dgm:pt modelId="{C39ED74E-EFD2-417D-8138-51A5973ABCA7}" type="pres">
      <dgm:prSet presAssocID="{F08C884F-E415-4E91-9109-6741A941EFE7}" presName="sibTrans" presStyleCnt="0"/>
      <dgm:spPr/>
    </dgm:pt>
    <dgm:pt modelId="{09162B2D-98F9-45C5-9555-5218FE5BDDBF}" type="pres">
      <dgm:prSet presAssocID="{6395E44B-386B-4D4A-A5DA-BBD228BDA395}" presName="comp" presStyleCnt="0"/>
      <dgm:spPr/>
    </dgm:pt>
    <dgm:pt modelId="{1EC774C1-537D-42AD-80CC-575FDAB87E42}" type="pres">
      <dgm:prSet presAssocID="{6395E44B-386B-4D4A-A5DA-BBD228BDA395}" presName="rect2" presStyleLbl="node1" presStyleIdx="2" presStyleCnt="3" custScaleX="244536">
        <dgm:presLayoutVars>
          <dgm:bulletEnabled val="1"/>
        </dgm:presLayoutVars>
      </dgm:prSet>
      <dgm:spPr/>
    </dgm:pt>
    <dgm:pt modelId="{015B5E16-86E9-47EE-83D9-C911093A315A}" type="pres">
      <dgm:prSet presAssocID="{6395E44B-386B-4D4A-A5DA-BBD228BDA395}" presName="rect1" presStyleLbl="lnNode1" presStyleIdx="2" presStyleCnt="3" custLinFactX="-58710" custLinFactNeighborX="-100000" custLinFactNeighborY="5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ute (Two Pins With A Path) with solid fill"/>
        </a:ext>
      </dgm:extLst>
    </dgm:pt>
  </dgm:ptLst>
  <dgm:cxnLst>
    <dgm:cxn modelId="{10E78B1B-FE61-4AB6-A0EE-518386B81C7F}" srcId="{2BF77D83-DCEA-421A-9FE2-1C57A905F060}" destId="{0D657B3D-76AB-4680-B445-C638986B346E}" srcOrd="1" destOrd="0" parTransId="{B65DF77D-A378-482D-A39B-4F31C8808BEB}" sibTransId="{F08C884F-E415-4E91-9109-6741A941EFE7}"/>
    <dgm:cxn modelId="{E82B4B2A-AEA3-45FD-B698-2992A079A916}" type="presOf" srcId="{0D657B3D-76AB-4680-B445-C638986B346E}" destId="{A551AFBE-7660-4BAD-AAC8-76253B610698}" srcOrd="0" destOrd="0" presId="urn:microsoft.com/office/officeart/2008/layout/AlternatingPictureBlocks"/>
    <dgm:cxn modelId="{49F3DA8C-F254-4850-ABE1-6866B969B5FB}" type="presOf" srcId="{8AE36F2D-06BB-46B2-A98A-02B7717F052D}" destId="{C271405D-78FC-4CE0-B0FD-71C4C3F300A0}" srcOrd="0" destOrd="0" presId="urn:microsoft.com/office/officeart/2008/layout/AlternatingPictureBlocks"/>
    <dgm:cxn modelId="{F001DD94-1A9D-470C-9786-56A125A0C708}" type="presOf" srcId="{6395E44B-386B-4D4A-A5DA-BBD228BDA395}" destId="{1EC774C1-537D-42AD-80CC-575FDAB87E42}" srcOrd="0" destOrd="0" presId="urn:microsoft.com/office/officeart/2008/layout/AlternatingPictureBlocks"/>
    <dgm:cxn modelId="{655C6899-AF4F-46E4-993A-CD1F031B706B}" type="presOf" srcId="{2BF77D83-DCEA-421A-9FE2-1C57A905F060}" destId="{148A959E-0A97-4E0D-AA22-3B476630F5A7}" srcOrd="0" destOrd="0" presId="urn:microsoft.com/office/officeart/2008/layout/AlternatingPictureBlocks"/>
    <dgm:cxn modelId="{E1348DC1-4B66-4675-8071-87A5C6820047}" srcId="{2BF77D83-DCEA-421A-9FE2-1C57A905F060}" destId="{6395E44B-386B-4D4A-A5DA-BBD228BDA395}" srcOrd="2" destOrd="0" parTransId="{ADDF7E38-0E2D-41DF-9AB3-4820AFAE25BF}" sibTransId="{378375D8-CE0A-4458-ACA6-9034F7DD2A2A}"/>
    <dgm:cxn modelId="{C5FA0FD7-44E5-4DBE-880C-B8BF429D00BA}" srcId="{2BF77D83-DCEA-421A-9FE2-1C57A905F060}" destId="{8AE36F2D-06BB-46B2-A98A-02B7717F052D}" srcOrd="0" destOrd="0" parTransId="{D9BD3ADE-86D8-4805-BF65-6DA02F3DCA2C}" sibTransId="{995D21A4-B8B7-4C9C-A748-313AE0F5A24B}"/>
    <dgm:cxn modelId="{8A8D3D08-E166-4C00-A0DD-F14311945807}" type="presParOf" srcId="{148A959E-0A97-4E0D-AA22-3B476630F5A7}" destId="{4943DE1A-508C-4345-80EF-7A614D31AC57}" srcOrd="0" destOrd="0" presId="urn:microsoft.com/office/officeart/2008/layout/AlternatingPictureBlocks"/>
    <dgm:cxn modelId="{8B2B89F3-2126-4DA2-BB46-87EABCD83A03}" type="presParOf" srcId="{4943DE1A-508C-4345-80EF-7A614D31AC57}" destId="{C271405D-78FC-4CE0-B0FD-71C4C3F300A0}" srcOrd="0" destOrd="0" presId="urn:microsoft.com/office/officeart/2008/layout/AlternatingPictureBlocks"/>
    <dgm:cxn modelId="{38D94103-CB69-43C2-A8C4-DCB79F40B543}" type="presParOf" srcId="{4943DE1A-508C-4345-80EF-7A614D31AC57}" destId="{09AB8B79-0299-4848-A4B7-E93200A69576}" srcOrd="1" destOrd="0" presId="urn:microsoft.com/office/officeart/2008/layout/AlternatingPictureBlocks"/>
    <dgm:cxn modelId="{B6B04B64-6D4F-4FA7-9AFA-93EF97090204}" type="presParOf" srcId="{148A959E-0A97-4E0D-AA22-3B476630F5A7}" destId="{2F8F125E-619E-4FC0-992D-4577B7CC9072}" srcOrd="1" destOrd="0" presId="urn:microsoft.com/office/officeart/2008/layout/AlternatingPictureBlocks"/>
    <dgm:cxn modelId="{A68C2ADA-ABA8-46D0-9F83-92FE57844A2B}" type="presParOf" srcId="{148A959E-0A97-4E0D-AA22-3B476630F5A7}" destId="{8CED3D7D-5E7C-4770-A77A-61FB4005AAB3}" srcOrd="2" destOrd="0" presId="urn:microsoft.com/office/officeart/2008/layout/AlternatingPictureBlocks"/>
    <dgm:cxn modelId="{F9AF1918-E7A5-4EBC-B7BF-6EFB0B9F0DBD}" type="presParOf" srcId="{8CED3D7D-5E7C-4770-A77A-61FB4005AAB3}" destId="{A551AFBE-7660-4BAD-AAC8-76253B610698}" srcOrd="0" destOrd="0" presId="urn:microsoft.com/office/officeart/2008/layout/AlternatingPictureBlocks"/>
    <dgm:cxn modelId="{D178041D-3E02-4194-B54A-F5861C62A431}" type="presParOf" srcId="{8CED3D7D-5E7C-4770-A77A-61FB4005AAB3}" destId="{448F46F4-CB0E-418F-B3E5-2E6C7C5EE750}" srcOrd="1" destOrd="0" presId="urn:microsoft.com/office/officeart/2008/layout/AlternatingPictureBlocks"/>
    <dgm:cxn modelId="{9973F11C-C560-45D6-A2F1-EDF4B09FF27C}" type="presParOf" srcId="{148A959E-0A97-4E0D-AA22-3B476630F5A7}" destId="{C39ED74E-EFD2-417D-8138-51A5973ABCA7}" srcOrd="3" destOrd="0" presId="urn:microsoft.com/office/officeart/2008/layout/AlternatingPictureBlocks"/>
    <dgm:cxn modelId="{308A45BF-E99F-4A17-A29D-BFBB7B69F7CD}" type="presParOf" srcId="{148A959E-0A97-4E0D-AA22-3B476630F5A7}" destId="{09162B2D-98F9-45C5-9555-5218FE5BDDBF}" srcOrd="4" destOrd="0" presId="urn:microsoft.com/office/officeart/2008/layout/AlternatingPictureBlocks"/>
    <dgm:cxn modelId="{B4CEDD57-F05A-480B-8351-C6214B5A57F7}" type="presParOf" srcId="{09162B2D-98F9-45C5-9555-5218FE5BDDBF}" destId="{1EC774C1-537D-42AD-80CC-575FDAB87E42}" srcOrd="0" destOrd="0" presId="urn:microsoft.com/office/officeart/2008/layout/AlternatingPictureBlocks"/>
    <dgm:cxn modelId="{F10BFE72-396E-468E-BA96-7D60FE8DC7F7}" type="presParOf" srcId="{09162B2D-98F9-45C5-9555-5218FE5BDDBF}" destId="{015B5E16-86E9-47EE-83D9-C911093A315A}"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0063E-1A09-41DF-9AD4-C424029122A1}">
      <dsp:nvSpPr>
        <dsp:cNvPr id="0" name=""/>
        <dsp:cNvSpPr/>
      </dsp:nvSpPr>
      <dsp:spPr>
        <a:xfrm>
          <a:off x="926455"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551C7AD-C198-4441-8F79-215AC827ED62}">
      <dsp:nvSpPr>
        <dsp:cNvPr id="0" name=""/>
        <dsp:cNvSpPr/>
      </dsp:nvSpPr>
      <dsp:spPr>
        <a:xfrm>
          <a:off x="1093728" y="169506"/>
          <a:ext cx="450351" cy="4503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C0AC14-E9FE-470D-834E-898834AE9E4F}">
      <dsp:nvSpPr>
        <dsp:cNvPr id="0" name=""/>
        <dsp:cNvSpPr/>
      </dsp:nvSpPr>
      <dsp:spPr>
        <a:xfrm>
          <a:off x="488301" y="1031608"/>
          <a:ext cx="166120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Introduction</a:t>
          </a:r>
        </a:p>
      </dsp:txBody>
      <dsp:txXfrm>
        <a:off x="488301" y="1031608"/>
        <a:ext cx="1661205" cy="514687"/>
      </dsp:txXfrm>
    </dsp:sp>
    <dsp:sp modelId="{64D679CF-F6C0-4D20-9958-89C89B30B23E}">
      <dsp:nvSpPr>
        <dsp:cNvPr id="0" name=""/>
        <dsp:cNvSpPr/>
      </dsp:nvSpPr>
      <dsp:spPr>
        <a:xfrm>
          <a:off x="2625592"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E6D1D47-349E-4319-9988-BA239A2B0DCD}">
      <dsp:nvSpPr>
        <dsp:cNvPr id="0" name=""/>
        <dsp:cNvSpPr/>
      </dsp:nvSpPr>
      <dsp:spPr>
        <a:xfrm>
          <a:off x="2792866" y="169506"/>
          <a:ext cx="450351" cy="450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AE56F0E-1E78-4E10-AD9D-E560C670B006}">
      <dsp:nvSpPr>
        <dsp:cNvPr id="0" name=""/>
        <dsp:cNvSpPr/>
      </dsp:nvSpPr>
      <dsp:spPr>
        <a:xfrm>
          <a:off x="2374682"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Problems</a:t>
          </a:r>
          <a:r>
            <a:rPr lang="es-AR" sz="1400" b="1" kern="1200" dirty="0">
              <a:solidFill>
                <a:schemeClr val="bg1"/>
              </a:solidFill>
              <a:latin typeface="Avenir Next LT Pro Light" panose="020B0304020202020204" pitchFamily="34" charset="0"/>
              <a:cs typeface="Andalus" panose="02020603050405020304" pitchFamily="18" charset="-78"/>
            </a:rPr>
            <a:t> and </a:t>
          </a:r>
          <a:r>
            <a:rPr lang="es-AR" sz="1400" b="1" kern="1200" dirty="0" err="1">
              <a:solidFill>
                <a:schemeClr val="bg1"/>
              </a:solidFill>
              <a:latin typeface="Avenir Next LT Pro Light" panose="020B0304020202020204" pitchFamily="34" charset="0"/>
              <a:cs typeface="Andalus" panose="02020603050405020304" pitchFamily="18" charset="-78"/>
            </a:rPr>
            <a:t>solution</a:t>
          </a:r>
          <a:r>
            <a:rPr lang="en-US" sz="1400" b="1" kern="1200" dirty="0">
              <a:solidFill>
                <a:schemeClr val="bg1"/>
              </a:solidFill>
              <a:latin typeface="Avenir Next LT Pro Light" panose="020B0304020202020204" pitchFamily="34" charset="0"/>
              <a:cs typeface="Andalus" panose="02020603050405020304" pitchFamily="18" charset="-78"/>
            </a:rPr>
            <a:t>s</a:t>
          </a:r>
        </a:p>
      </dsp:txBody>
      <dsp:txXfrm>
        <a:off x="2374682" y="1031608"/>
        <a:ext cx="1286718" cy="514687"/>
      </dsp:txXfrm>
    </dsp:sp>
    <dsp:sp modelId="{FDDB6103-F407-4B2F-BDF0-E4EDB01D638A}">
      <dsp:nvSpPr>
        <dsp:cNvPr id="0" name=""/>
        <dsp:cNvSpPr/>
      </dsp:nvSpPr>
      <dsp:spPr>
        <a:xfrm>
          <a:off x="4137487"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0A5A52-72B2-411B-B0AB-C163514BAAE3}">
      <dsp:nvSpPr>
        <dsp:cNvPr id="0" name=""/>
        <dsp:cNvSpPr/>
      </dsp:nvSpPr>
      <dsp:spPr>
        <a:xfrm>
          <a:off x="4304760" y="169506"/>
          <a:ext cx="450351" cy="450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11BB8E2-10EB-4FAB-B6F2-5D25A4054D40}">
      <dsp:nvSpPr>
        <dsp:cNvPr id="0" name=""/>
        <dsp:cNvSpPr/>
      </dsp:nvSpPr>
      <dsp:spPr>
        <a:xfrm>
          <a:off x="3856828" y="1031608"/>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dirty="0">
              <a:solidFill>
                <a:schemeClr val="bg1"/>
              </a:solidFill>
              <a:latin typeface="Avenir Next LT Pro Light" panose="020B0304020202020204" pitchFamily="34" charset="0"/>
              <a:cs typeface="Andalus" panose="02020603050405020304" pitchFamily="18" charset="-78"/>
            </a:rPr>
            <a:t>UML diagrams</a:t>
          </a:r>
        </a:p>
      </dsp:txBody>
      <dsp:txXfrm>
        <a:off x="3856828" y="1031608"/>
        <a:ext cx="1286718" cy="514687"/>
      </dsp:txXfrm>
    </dsp:sp>
    <dsp:sp modelId="{2636DDA0-6A7E-44A7-A761-C252F90A009A}">
      <dsp:nvSpPr>
        <dsp:cNvPr id="0" name=""/>
        <dsp:cNvSpPr/>
      </dsp:nvSpPr>
      <dsp:spPr>
        <a:xfrm>
          <a:off x="5818540" y="2233"/>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4948C50-B78C-44E5-B1B1-3661136B6966}">
      <dsp:nvSpPr>
        <dsp:cNvPr id="0" name=""/>
        <dsp:cNvSpPr/>
      </dsp:nvSpPr>
      <dsp:spPr>
        <a:xfrm>
          <a:off x="5985813" y="169506"/>
          <a:ext cx="450351" cy="450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ABFD13-7D4E-413C-84BC-31BCC87656C4}">
      <dsp:nvSpPr>
        <dsp:cNvPr id="0" name=""/>
        <dsp:cNvSpPr/>
      </dsp:nvSpPr>
      <dsp:spPr>
        <a:xfrm>
          <a:off x="5398471" y="1031608"/>
          <a:ext cx="1625035"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Technologies used</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5398471" y="1031608"/>
        <a:ext cx="1625035" cy="514687"/>
      </dsp:txXfrm>
    </dsp:sp>
    <dsp:sp modelId="{8B8793B9-7274-4007-95A0-6BA8361BC9C5}">
      <dsp:nvSpPr>
        <dsp:cNvPr id="0" name=""/>
        <dsp:cNvSpPr/>
      </dsp:nvSpPr>
      <dsp:spPr>
        <a:xfrm>
          <a:off x="1851560"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BA4779C-5294-43DF-B736-E97E1B1758AD}">
      <dsp:nvSpPr>
        <dsp:cNvPr id="0" name=""/>
        <dsp:cNvSpPr/>
      </dsp:nvSpPr>
      <dsp:spPr>
        <a:xfrm>
          <a:off x="2018834" y="2035248"/>
          <a:ext cx="450351" cy="450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F08E125-33BF-43B7-A4BD-124E8813D420}">
      <dsp:nvSpPr>
        <dsp:cNvPr id="0" name=""/>
        <dsp:cNvSpPr/>
      </dsp:nvSpPr>
      <dsp:spPr>
        <a:xfrm>
          <a:off x="1600650"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Video</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1600650" y="2897350"/>
        <a:ext cx="1286718" cy="514687"/>
      </dsp:txXfrm>
    </dsp:sp>
    <dsp:sp modelId="{E818C178-07D5-44E0-8370-3ACA13770BD7}">
      <dsp:nvSpPr>
        <dsp:cNvPr id="0" name=""/>
        <dsp:cNvSpPr/>
      </dsp:nvSpPr>
      <dsp:spPr>
        <a:xfrm>
          <a:off x="3363455"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E89AE93-0410-4219-A86C-7D4429E53BEC}">
      <dsp:nvSpPr>
        <dsp:cNvPr id="0" name=""/>
        <dsp:cNvSpPr/>
      </dsp:nvSpPr>
      <dsp:spPr>
        <a:xfrm>
          <a:off x="3530728" y="2035248"/>
          <a:ext cx="450351" cy="4503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DF81C2-08EA-4022-A8AF-258B671C106C}">
      <dsp:nvSpPr>
        <dsp:cNvPr id="0" name=""/>
        <dsp:cNvSpPr/>
      </dsp:nvSpPr>
      <dsp:spPr>
        <a:xfrm>
          <a:off x="3112545"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a:solidFill>
                <a:schemeClr val="bg1"/>
              </a:solidFill>
              <a:latin typeface="Avenir Next LT Pro Light" panose="020B0304020202020204" pitchFamily="34" charset="0"/>
              <a:cs typeface="Andalus" panose="02020603050405020304" pitchFamily="18" charset="-78"/>
            </a:rPr>
            <a:t>Tests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3112545" y="2897350"/>
        <a:ext cx="1286718" cy="514687"/>
      </dsp:txXfrm>
    </dsp:sp>
    <dsp:sp modelId="{3DA25349-A8A2-4A78-A1F5-5B20C6BB986F}">
      <dsp:nvSpPr>
        <dsp:cNvPr id="0" name=""/>
        <dsp:cNvSpPr/>
      </dsp:nvSpPr>
      <dsp:spPr>
        <a:xfrm>
          <a:off x="4875349" y="1867975"/>
          <a:ext cx="784898" cy="784898"/>
        </a:xfrm>
        <a:prstGeom prst="ellipse">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196066-F86D-4BDE-BD0D-F609659CD670}">
      <dsp:nvSpPr>
        <dsp:cNvPr id="0" name=""/>
        <dsp:cNvSpPr/>
      </dsp:nvSpPr>
      <dsp:spPr>
        <a:xfrm>
          <a:off x="5042623" y="2035248"/>
          <a:ext cx="450351" cy="45035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9AAA0D7-0B19-4492-9F90-60CF96FE5037}">
      <dsp:nvSpPr>
        <dsp:cNvPr id="0" name=""/>
        <dsp:cNvSpPr/>
      </dsp:nvSpPr>
      <dsp:spPr>
        <a:xfrm>
          <a:off x="4624439" y="2897350"/>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s-AR" sz="1400" b="1" kern="1200" dirty="0" err="1">
              <a:solidFill>
                <a:schemeClr val="bg1"/>
              </a:solidFill>
              <a:latin typeface="Avenir Next LT Pro Light" panose="020B0304020202020204" pitchFamily="34" charset="0"/>
              <a:cs typeface="Andalus" panose="02020603050405020304" pitchFamily="18" charset="-78"/>
            </a:rPr>
            <a:t>THeCHNICAL</a:t>
          </a:r>
          <a:r>
            <a:rPr lang="es-AR" sz="1400" b="1" kern="1200" dirty="0">
              <a:solidFill>
                <a:schemeClr val="bg1"/>
              </a:solidFill>
              <a:latin typeface="Avenir Next LT Pro Light" panose="020B0304020202020204" pitchFamily="34" charset="0"/>
              <a:cs typeface="Andalus" panose="02020603050405020304" pitchFamily="18" charset="-78"/>
            </a:rPr>
            <a:t> CHALLENGES</a:t>
          </a:r>
          <a:endParaRPr lang="en-US" sz="1400" b="1" kern="1200" dirty="0">
            <a:solidFill>
              <a:schemeClr val="bg1"/>
            </a:solidFill>
            <a:latin typeface="Avenir Next LT Pro Light" panose="020B0304020202020204" pitchFamily="34" charset="0"/>
            <a:cs typeface="Andalus" panose="02020603050405020304" pitchFamily="18" charset="-78"/>
          </a:endParaRPr>
        </a:p>
      </dsp:txBody>
      <dsp:txXfrm>
        <a:off x="4624439" y="2897350"/>
        <a:ext cx="1286718" cy="51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1405D-78FC-4CE0-B0FD-71C4C3F300A0}">
      <dsp:nvSpPr>
        <dsp:cNvPr id="0" name=""/>
        <dsp:cNvSpPr/>
      </dsp:nvSpPr>
      <dsp:spPr>
        <a:xfrm>
          <a:off x="1605772" y="992"/>
          <a:ext cx="4997858" cy="92438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saved each courier's location at any given time; when a courier's connects to the system, he can change his location.</a:t>
          </a:r>
          <a:endParaRPr lang="he-IL" sz="1600" kern="1200" dirty="0">
            <a:latin typeface="Avenir Next LT Pro Light" panose="020B0304020202020204" pitchFamily="34" charset="0"/>
          </a:endParaRPr>
        </a:p>
      </dsp:txBody>
      <dsp:txXfrm>
        <a:off x="1605772" y="992"/>
        <a:ext cx="4997858" cy="924383"/>
      </dsp:txXfrm>
    </dsp:sp>
    <dsp:sp modelId="{09AB8B79-0299-4848-A4B7-E93200A69576}">
      <dsp:nvSpPr>
        <dsp:cNvPr id="0" name=""/>
        <dsp:cNvSpPr/>
      </dsp:nvSpPr>
      <dsp:spPr>
        <a:xfrm>
          <a:off x="570946" y="613"/>
          <a:ext cx="915140" cy="9243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1AFBE-7660-4BAD-AAC8-76253B610698}">
      <dsp:nvSpPr>
        <dsp:cNvPr id="0" name=""/>
        <dsp:cNvSpPr/>
      </dsp:nvSpPr>
      <dsp:spPr>
        <a:xfrm>
          <a:off x="1605772" y="1077899"/>
          <a:ext cx="4997858" cy="924383"/>
        </a:xfrm>
        <a:prstGeom prst="rect">
          <a:avLst/>
        </a:prstGeom>
        <a:solidFill>
          <a:schemeClr val="accent3">
            <a:hueOff val="2128687"/>
            <a:satOff val="-33945"/>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also made certain that each business preserved its current place of business and so know the collecting site for that business's deliveries.</a:t>
          </a:r>
          <a:endParaRPr lang="he-IL" sz="1600" kern="1200" dirty="0">
            <a:latin typeface="Avenir Next LT Pro Light" panose="020B0304020202020204" pitchFamily="34" charset="0"/>
          </a:endParaRPr>
        </a:p>
      </dsp:txBody>
      <dsp:txXfrm>
        <a:off x="1605772" y="1077899"/>
        <a:ext cx="4997858" cy="924383"/>
      </dsp:txXfrm>
    </dsp:sp>
    <dsp:sp modelId="{448F46F4-CB0E-418F-B3E5-2E6C7C5EE750}">
      <dsp:nvSpPr>
        <dsp:cNvPr id="0" name=""/>
        <dsp:cNvSpPr/>
      </dsp:nvSpPr>
      <dsp:spPr>
        <a:xfrm>
          <a:off x="6712271" y="1067712"/>
          <a:ext cx="915140" cy="9243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774C1-537D-42AD-80CC-575FDAB87E42}">
      <dsp:nvSpPr>
        <dsp:cNvPr id="0" name=""/>
        <dsp:cNvSpPr/>
      </dsp:nvSpPr>
      <dsp:spPr>
        <a:xfrm>
          <a:off x="1605772" y="2154806"/>
          <a:ext cx="4997858" cy="924383"/>
        </a:xfrm>
        <a:prstGeom prst="rect">
          <a:avLst/>
        </a:prstGeom>
        <a:solidFill>
          <a:schemeClr val="accent3">
            <a:hueOff val="4257374"/>
            <a:satOff val="-67890"/>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1">
            <a:lnSpc>
              <a:spcPct val="90000"/>
            </a:lnSpc>
            <a:spcBef>
              <a:spcPct val="0"/>
            </a:spcBef>
            <a:spcAft>
              <a:spcPct val="35000"/>
            </a:spcAft>
            <a:buClr>
              <a:schemeClr val="accent3"/>
            </a:buClr>
            <a:buSzPts val="1400"/>
            <a:buFont typeface="Hind"/>
            <a:buNone/>
          </a:pPr>
          <a:r>
            <a:rPr lang="en-GB" sz="1600" b="0" i="0" u="none" strike="noStrike" kern="1200" cap="none" dirty="0">
              <a:latin typeface="Avenir Next LT Pro Light" panose="020B0304020202020204" pitchFamily="34" charset="0"/>
              <a:ea typeface="Hind"/>
              <a:cs typeface="Hind"/>
              <a:sym typeface="Hind"/>
            </a:rPr>
            <a:t>We compute the route length of all available couriers from the collecting point as soon as an order was received from one of the businesses, resulting in the courier with the shortest distance.</a:t>
          </a:r>
          <a:endParaRPr lang="he-IL" sz="1600" kern="1200" dirty="0">
            <a:latin typeface="Avenir Next LT Pro Light" panose="020B0304020202020204" pitchFamily="34" charset="0"/>
          </a:endParaRPr>
        </a:p>
      </dsp:txBody>
      <dsp:txXfrm>
        <a:off x="1605772" y="2154806"/>
        <a:ext cx="4997858" cy="924383"/>
      </dsp:txXfrm>
    </dsp:sp>
    <dsp:sp modelId="{015B5E16-86E9-47EE-83D9-C911093A315A}">
      <dsp:nvSpPr>
        <dsp:cNvPr id="0" name=""/>
        <dsp:cNvSpPr/>
      </dsp:nvSpPr>
      <dsp:spPr>
        <a:xfrm>
          <a:off x="623722" y="2155269"/>
          <a:ext cx="915140" cy="9243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37cc96a568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37cc96a568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9846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5b4cf82c8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5b4cf82c8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37cc96a568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37cc96a568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35b4cf82c8_0_2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35b4cf82c8_0_2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35b4cf82c8_0_2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35b4cf82c8_0_2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35b4cf82c8_0_2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35b4cf82c8_0_2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35b4cf82c8_0_3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135b4cf82c8_0_3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137cc96a56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137cc96a56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37e56ea0d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37e56ea0d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137cc96a568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137cc96a568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3a726dbbe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13a726dbbe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62950" y="1318325"/>
            <a:ext cx="5618100" cy="20388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1000"/>
              </a:spcBef>
              <a:spcAft>
                <a:spcPts val="0"/>
              </a:spcAft>
              <a:buClr>
                <a:schemeClr val="lt1"/>
              </a:buClr>
              <a:buSzPts val="5200"/>
              <a:buNone/>
              <a:defRPr sz="33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089200" y="3405075"/>
            <a:ext cx="4965300" cy="392700"/>
          </a:xfrm>
          <a:prstGeom prst="rect">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254"/>
        <p:cNvGrpSpPr/>
        <p:nvPr/>
      </p:nvGrpSpPr>
      <p:grpSpPr>
        <a:xfrm>
          <a:off x="0" y="0"/>
          <a:ext cx="0" cy="0"/>
          <a:chOff x="0" y="0"/>
          <a:chExt cx="0" cy="0"/>
        </a:xfrm>
      </p:grpSpPr>
      <p:sp>
        <p:nvSpPr>
          <p:cNvPr id="255" name="Google Shape;255;p16"/>
          <p:cNvSpPr/>
          <p:nvPr/>
        </p:nvSpPr>
        <p:spPr>
          <a:xfrm>
            <a:off x="719999" y="540000"/>
            <a:ext cx="5306727" cy="40635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a:spLocks noGrp="1"/>
          </p:cNvSpPr>
          <p:nvPr>
            <p:ph type="subTitle" idx="1"/>
          </p:nvPr>
        </p:nvSpPr>
        <p:spPr>
          <a:xfrm>
            <a:off x="915125" y="2922925"/>
            <a:ext cx="3698100" cy="79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16"/>
          <p:cNvSpPr txBox="1">
            <a:spLocks noGrp="1"/>
          </p:cNvSpPr>
          <p:nvPr>
            <p:ph type="title"/>
          </p:nvPr>
        </p:nvSpPr>
        <p:spPr>
          <a:xfrm>
            <a:off x="915125" y="1115975"/>
            <a:ext cx="3698100" cy="177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297"/>
        <p:cNvGrpSpPr/>
        <p:nvPr/>
      </p:nvGrpSpPr>
      <p:grpSpPr>
        <a:xfrm>
          <a:off x="0" y="0"/>
          <a:ext cx="0" cy="0"/>
          <a:chOff x="0" y="0"/>
          <a:chExt cx="0" cy="0"/>
        </a:xfrm>
      </p:grpSpPr>
      <p:sp>
        <p:nvSpPr>
          <p:cNvPr id="298" name="Google Shape;298;p18"/>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txBox="1">
            <a:spLocks noGrp="1"/>
          </p:cNvSpPr>
          <p:nvPr>
            <p:ph type="subTitle" idx="1"/>
          </p:nvPr>
        </p:nvSpPr>
        <p:spPr>
          <a:xfrm>
            <a:off x="1369100"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0" name="Google Shape;300;p18"/>
          <p:cNvSpPr txBox="1">
            <a:spLocks noGrp="1"/>
          </p:cNvSpPr>
          <p:nvPr>
            <p:ph type="subTitle" idx="2"/>
          </p:nvPr>
        </p:nvSpPr>
        <p:spPr>
          <a:xfrm>
            <a:off x="1368350" y="2857275"/>
            <a:ext cx="1801500" cy="9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18"/>
          <p:cNvSpPr txBox="1">
            <a:spLocks noGrp="1"/>
          </p:cNvSpPr>
          <p:nvPr>
            <p:ph type="subTitle" idx="3"/>
          </p:nvPr>
        </p:nvSpPr>
        <p:spPr>
          <a:xfrm>
            <a:off x="3672000"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8"/>
          <p:cNvSpPr txBox="1">
            <a:spLocks noGrp="1"/>
          </p:cNvSpPr>
          <p:nvPr>
            <p:ph type="subTitle" idx="4"/>
          </p:nvPr>
        </p:nvSpPr>
        <p:spPr>
          <a:xfrm>
            <a:off x="6010075" y="2857287"/>
            <a:ext cx="1800000" cy="9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18"/>
          <p:cNvSpPr txBox="1">
            <a:spLocks noGrp="1"/>
          </p:cNvSpPr>
          <p:nvPr>
            <p:ph type="title"/>
          </p:nvPr>
        </p:nvSpPr>
        <p:spPr>
          <a:xfrm>
            <a:off x="3117875" y="445025"/>
            <a:ext cx="2908200" cy="5580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4" name="Google Shape;304;p18"/>
          <p:cNvSpPr txBox="1">
            <a:spLocks noGrp="1"/>
          </p:cNvSpPr>
          <p:nvPr>
            <p:ph type="subTitle" idx="5"/>
          </p:nvPr>
        </p:nvSpPr>
        <p:spPr>
          <a:xfrm>
            <a:off x="36719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305" name="Google Shape;305;p18"/>
          <p:cNvSpPr txBox="1">
            <a:spLocks noGrp="1"/>
          </p:cNvSpPr>
          <p:nvPr>
            <p:ph type="subTitle" idx="6"/>
          </p:nvPr>
        </p:nvSpPr>
        <p:spPr>
          <a:xfrm>
            <a:off x="6010075" y="2433900"/>
            <a:ext cx="1800000" cy="529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6">
    <p:spTree>
      <p:nvGrpSpPr>
        <p:cNvPr id="1" name="Shape 468"/>
        <p:cNvGrpSpPr/>
        <p:nvPr/>
      </p:nvGrpSpPr>
      <p:grpSpPr>
        <a:xfrm>
          <a:off x="0" y="0"/>
          <a:ext cx="0" cy="0"/>
          <a:chOff x="0" y="0"/>
          <a:chExt cx="0" cy="0"/>
        </a:xfrm>
      </p:grpSpPr>
      <p:sp>
        <p:nvSpPr>
          <p:cNvPr id="469" name="Google Shape;469;p27"/>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27"/>
          <p:cNvSpPr txBox="1">
            <a:spLocks noGrp="1"/>
          </p:cNvSpPr>
          <p:nvPr>
            <p:ph type="subTitle" idx="1"/>
          </p:nvPr>
        </p:nvSpPr>
        <p:spPr>
          <a:xfrm>
            <a:off x="5084200" y="3163675"/>
            <a:ext cx="2601300" cy="10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20">
    <p:spTree>
      <p:nvGrpSpPr>
        <p:cNvPr id="1" name="Shape 484"/>
        <p:cNvGrpSpPr/>
        <p:nvPr/>
      </p:nvGrpSpPr>
      <p:grpSpPr>
        <a:xfrm>
          <a:off x="0" y="0"/>
          <a:ext cx="0" cy="0"/>
          <a:chOff x="0" y="0"/>
          <a:chExt cx="0" cy="0"/>
        </a:xfrm>
      </p:grpSpPr>
      <p:sp>
        <p:nvSpPr>
          <p:cNvPr id="485" name="Google Shape;485;p31"/>
          <p:cNvSpPr/>
          <p:nvPr/>
        </p:nvSpPr>
        <p:spPr>
          <a:xfrm>
            <a:off x="726175"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txBox="1">
            <a:spLocks noGrp="1"/>
          </p:cNvSpPr>
          <p:nvPr>
            <p:ph type="subTitle" idx="1"/>
          </p:nvPr>
        </p:nvSpPr>
        <p:spPr>
          <a:xfrm>
            <a:off x="2211400" y="1903375"/>
            <a:ext cx="4721100" cy="15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7" name="Google Shape;487;p31"/>
          <p:cNvSpPr txBox="1">
            <a:spLocks noGrp="1"/>
          </p:cNvSpPr>
          <p:nvPr>
            <p:ph type="title"/>
          </p:nvPr>
        </p:nvSpPr>
        <p:spPr>
          <a:xfrm>
            <a:off x="2237425" y="445025"/>
            <a:ext cx="4668900" cy="5727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8">
    <p:bg>
      <p:bgPr>
        <a:solidFill>
          <a:schemeClr val="accent2"/>
        </a:solidFill>
        <a:effectLst/>
      </p:bgPr>
    </p:bg>
    <p:spTree>
      <p:nvGrpSpPr>
        <p:cNvPr id="1" name="Shape 675"/>
        <p:cNvGrpSpPr/>
        <p:nvPr/>
      </p:nvGrpSpPr>
      <p:grpSpPr>
        <a:xfrm>
          <a:off x="0" y="0"/>
          <a:ext cx="0" cy="0"/>
          <a:chOff x="0" y="0"/>
          <a:chExt cx="0" cy="0"/>
        </a:xfrm>
      </p:grpSpPr>
      <p:sp>
        <p:nvSpPr>
          <p:cNvPr id="676" name="Google Shape;676;p40"/>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9">
    <p:bg>
      <p:bgPr>
        <a:solidFill>
          <a:schemeClr val="lt1"/>
        </a:solidFill>
        <a:effectLst/>
      </p:bgPr>
    </p:bg>
    <p:spTree>
      <p:nvGrpSpPr>
        <p:cNvPr id="1" name="Shape 677"/>
        <p:cNvGrpSpPr/>
        <p:nvPr/>
      </p:nvGrpSpPr>
      <p:grpSpPr>
        <a:xfrm>
          <a:off x="0" y="0"/>
          <a:ext cx="0" cy="0"/>
          <a:chOff x="0" y="0"/>
          <a:chExt cx="0" cy="0"/>
        </a:xfrm>
      </p:grpSpPr>
      <p:sp>
        <p:nvSpPr>
          <p:cNvPr id="678" name="Google Shape;678;p41"/>
          <p:cNvSpPr/>
          <p:nvPr/>
        </p:nvSpPr>
        <p:spPr>
          <a:xfrm>
            <a:off x="720000" y="679875"/>
            <a:ext cx="7691400" cy="3923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a:off x="3060650" y="811675"/>
            <a:ext cx="4754700" cy="3518700"/>
          </a:xfrm>
          <a:prstGeom prst="foldedCorner">
            <a:avLst>
              <a:gd name="adj" fmla="val 16667"/>
            </a:avLst>
          </a:prstGeom>
          <a:solidFill>
            <a:schemeClr val="accent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418925" y="2332025"/>
            <a:ext cx="40497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300"/>
              <a:buNone/>
              <a:defRPr sz="3500">
                <a:solidFill>
                  <a:schemeClr val="dk1"/>
                </a:solidFill>
              </a:defRPr>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15" name="Google Shape;15;p3"/>
          <p:cNvSpPr txBox="1">
            <a:spLocks noGrp="1"/>
          </p:cNvSpPr>
          <p:nvPr>
            <p:ph type="title" idx="2" hasCustomPrompt="1"/>
          </p:nvPr>
        </p:nvSpPr>
        <p:spPr>
          <a:xfrm>
            <a:off x="4853525" y="1274975"/>
            <a:ext cx="1180500" cy="9675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6000"/>
              <a:buNone/>
              <a:defRPr sz="5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418925" y="3134825"/>
            <a:ext cx="4049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679875"/>
            <a:ext cx="7691400" cy="42231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0" name="Google Shape;20;p4"/>
          <p:cNvSpPr txBox="1">
            <a:spLocks noGrp="1"/>
          </p:cNvSpPr>
          <p:nvPr>
            <p:ph type="title"/>
          </p:nvPr>
        </p:nvSpPr>
        <p:spPr>
          <a:xfrm>
            <a:off x="1699700" y="463800"/>
            <a:ext cx="5744700" cy="5589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992875" y="1049488"/>
            <a:ext cx="7158300" cy="6477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6"/>
          <p:cNvSpPr/>
          <p:nvPr/>
        </p:nvSpPr>
        <p:spPr>
          <a:xfrm>
            <a:off x="720000" y="679875"/>
            <a:ext cx="7691400" cy="3923700"/>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7"/>
          <p:cNvSpPr/>
          <p:nvPr/>
        </p:nvSpPr>
        <p:spPr>
          <a:xfrm>
            <a:off x="522791" y="656165"/>
            <a:ext cx="8098418" cy="4203852"/>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7"/>
          <p:cNvSpPr txBox="1">
            <a:spLocks noGrp="1"/>
          </p:cNvSpPr>
          <p:nvPr>
            <p:ph type="title"/>
          </p:nvPr>
        </p:nvSpPr>
        <p:spPr>
          <a:xfrm>
            <a:off x="1633825" y="463800"/>
            <a:ext cx="5876400"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7"/>
          <p:cNvSpPr txBox="1">
            <a:spLocks noGrp="1"/>
          </p:cNvSpPr>
          <p:nvPr>
            <p:ph type="body" idx="1"/>
          </p:nvPr>
        </p:nvSpPr>
        <p:spPr>
          <a:xfrm>
            <a:off x="988975" y="1341288"/>
            <a:ext cx="3052800" cy="293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87"/>
        <p:cNvGrpSpPr/>
        <p:nvPr/>
      </p:nvGrpSpPr>
      <p:grpSpPr>
        <a:xfrm>
          <a:off x="0" y="0"/>
          <a:ext cx="0" cy="0"/>
          <a:chOff x="0" y="0"/>
          <a:chExt cx="0" cy="0"/>
        </a:xfrm>
      </p:grpSpPr>
      <p:sp>
        <p:nvSpPr>
          <p:cNvPr id="89" name="Google Shape;89;p11"/>
          <p:cNvSpPr txBox="1">
            <a:spLocks noGrp="1"/>
          </p:cNvSpPr>
          <p:nvPr>
            <p:ph type="title" hasCustomPrompt="1"/>
          </p:nvPr>
        </p:nvSpPr>
        <p:spPr>
          <a:xfrm>
            <a:off x="1942200" y="1707525"/>
            <a:ext cx="5259600" cy="12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None/>
              <a:defRPr sz="9000">
                <a:solidFill>
                  <a:schemeClr val="dk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1942200" y="2989375"/>
            <a:ext cx="5259600" cy="49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5"/>
        <p:cNvGrpSpPr/>
        <p:nvPr/>
      </p:nvGrpSpPr>
      <p:grpSpPr>
        <a:xfrm>
          <a:off x="0" y="0"/>
          <a:ext cx="0" cy="0"/>
          <a:chOff x="0" y="0"/>
          <a:chExt cx="0" cy="0"/>
        </a:xfrm>
      </p:grpSpPr>
      <p:sp>
        <p:nvSpPr>
          <p:cNvPr id="176" name="Google Shape;176;p13"/>
          <p:cNvSpPr/>
          <p:nvPr/>
        </p:nvSpPr>
        <p:spPr>
          <a:xfrm>
            <a:off x="228600" y="679874"/>
            <a:ext cx="8645236" cy="4293907"/>
          </a:xfrm>
          <a:prstGeom prst="foldedCorner">
            <a:avLst>
              <a:gd name="adj" fmla="val 16667"/>
            </a:avLst>
          </a:prstGeom>
          <a:solidFill>
            <a:schemeClr val="dk1"/>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txBox="1">
            <a:spLocks noGrp="1"/>
          </p:cNvSpPr>
          <p:nvPr>
            <p:ph type="title" hasCustomPrompt="1"/>
          </p:nvPr>
        </p:nvSpPr>
        <p:spPr>
          <a:xfrm>
            <a:off x="1583925" y="1626150"/>
            <a:ext cx="1017000" cy="7962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subTitle" idx="1"/>
          </p:nvPr>
        </p:nvSpPr>
        <p:spPr>
          <a:xfrm>
            <a:off x="872400" y="3124711"/>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2" hasCustomPrompt="1"/>
          </p:nvPr>
        </p:nvSpPr>
        <p:spPr>
          <a:xfrm>
            <a:off x="4062600" y="1632763"/>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subTitle" idx="3"/>
          </p:nvPr>
        </p:nvSpPr>
        <p:spPr>
          <a:xfrm>
            <a:off x="3346650" y="3124700"/>
            <a:ext cx="2450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4" hasCustomPrompt="1"/>
          </p:nvPr>
        </p:nvSpPr>
        <p:spPr>
          <a:xfrm>
            <a:off x="6448200" y="1632775"/>
            <a:ext cx="1018800" cy="795600"/>
          </a:xfrm>
          <a:prstGeom prst="rect">
            <a:avLst/>
          </a:prstGeom>
          <a:solidFill>
            <a:schemeClr val="accent1"/>
          </a:solidFill>
          <a:ln w="19050" cap="flat" cmpd="sng">
            <a:solidFill>
              <a:schemeClr val="lt1"/>
            </a:solidFill>
            <a:prstDash val="solid"/>
            <a:round/>
            <a:headEnd type="none" w="sm" len="sm"/>
            <a:tailEnd type="none" w="sm" len="sm"/>
          </a:ln>
          <a:effectLst>
            <a:outerShdw blurRad="57150" dist="38100" dir="3360000" algn="bl" rotWithShape="0">
              <a:srgbClr val="000000">
                <a:alpha val="21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subTitle" idx="5"/>
          </p:nvPr>
        </p:nvSpPr>
        <p:spPr>
          <a:xfrm>
            <a:off x="5820900" y="3124700"/>
            <a:ext cx="2451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6"/>
          </p:nvPr>
        </p:nvSpPr>
        <p:spPr>
          <a:xfrm>
            <a:off x="748145" y="467924"/>
            <a:ext cx="7626928" cy="558000"/>
          </a:xfrm>
          <a:prstGeom prst="rect">
            <a:avLst/>
          </a:prstGeom>
          <a:solidFill>
            <a:schemeClr val="lt2"/>
          </a:solidFill>
          <a:ln w="19050" cap="flat" cmpd="sng">
            <a:solidFill>
              <a:schemeClr val="lt1"/>
            </a:solidFill>
            <a:prstDash val="solid"/>
            <a:round/>
            <a:headEnd type="none" w="sm" len="sm"/>
            <a:tailEnd type="none" w="sm" len="sm"/>
          </a:ln>
          <a:effectLst>
            <a:outerShdw blurRad="57150" dist="38100" dir="1200000" algn="bl" rotWithShape="0">
              <a:srgbClr val="000000">
                <a:alpha val="22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500"/>
              <a:buNone/>
              <a:defRPr sz="33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84" name="Google Shape;184;p13"/>
          <p:cNvSpPr txBox="1">
            <a:spLocks noGrp="1"/>
          </p:cNvSpPr>
          <p:nvPr>
            <p:ph type="subTitle" idx="7"/>
          </p:nvPr>
        </p:nvSpPr>
        <p:spPr>
          <a:xfrm>
            <a:off x="867500" y="2579000"/>
            <a:ext cx="2450700" cy="54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5" name="Google Shape;185;p13"/>
          <p:cNvSpPr txBox="1">
            <a:spLocks noGrp="1"/>
          </p:cNvSpPr>
          <p:nvPr>
            <p:ph type="subTitle" idx="8"/>
          </p:nvPr>
        </p:nvSpPr>
        <p:spPr>
          <a:xfrm>
            <a:off x="33462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86" name="Google Shape;186;p13"/>
          <p:cNvSpPr txBox="1">
            <a:spLocks noGrp="1"/>
          </p:cNvSpPr>
          <p:nvPr>
            <p:ph type="subTitle" idx="9"/>
          </p:nvPr>
        </p:nvSpPr>
        <p:spPr>
          <a:xfrm>
            <a:off x="5825800" y="2578238"/>
            <a:ext cx="2451600" cy="547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37">
          <p15:clr>
            <a:srgbClr val="FA7B17"/>
          </p15:clr>
        </p15:guide>
        <p15:guide id="3" orient="horz" pos="2903">
          <p15:clr>
            <a:srgbClr val="FA7B17"/>
          </p15:clr>
        </p15:guide>
        <p15:guide id="4" pos="530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222"/>
        <p:cNvGrpSpPr/>
        <p:nvPr/>
      </p:nvGrpSpPr>
      <p:grpSpPr>
        <a:xfrm>
          <a:off x="0" y="0"/>
          <a:ext cx="0" cy="0"/>
          <a:chOff x="0" y="0"/>
          <a:chExt cx="0" cy="0"/>
        </a:xfrm>
      </p:grpSpPr>
      <p:sp>
        <p:nvSpPr>
          <p:cNvPr id="223" name="Google Shape;223;p15"/>
          <p:cNvSpPr txBox="1">
            <a:spLocks noGrp="1"/>
          </p:cNvSpPr>
          <p:nvPr>
            <p:ph type="title" hasCustomPrompt="1"/>
          </p:nvPr>
        </p:nvSpPr>
        <p:spPr>
          <a:xfrm>
            <a:off x="2305613" y="616200"/>
            <a:ext cx="45327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4" name="Google Shape;224;p15"/>
          <p:cNvSpPr txBox="1">
            <a:spLocks noGrp="1"/>
          </p:cNvSpPr>
          <p:nvPr>
            <p:ph type="subTitle" idx="1"/>
          </p:nvPr>
        </p:nvSpPr>
        <p:spPr>
          <a:xfrm>
            <a:off x="2328488" y="1287275"/>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5"/>
          <p:cNvSpPr txBox="1">
            <a:spLocks noGrp="1"/>
          </p:cNvSpPr>
          <p:nvPr>
            <p:ph type="title" idx="2" hasCustomPrompt="1"/>
          </p:nvPr>
        </p:nvSpPr>
        <p:spPr>
          <a:xfrm>
            <a:off x="2328488" y="2072350"/>
            <a:ext cx="4509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6" name="Google Shape;226;p15"/>
          <p:cNvSpPr txBox="1">
            <a:spLocks noGrp="1"/>
          </p:cNvSpPr>
          <p:nvPr>
            <p:ph type="subTitle" idx="3"/>
          </p:nvPr>
        </p:nvSpPr>
        <p:spPr>
          <a:xfrm>
            <a:off x="2328488" y="2722800"/>
            <a:ext cx="4509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15"/>
          <p:cNvSpPr txBox="1">
            <a:spLocks noGrp="1"/>
          </p:cNvSpPr>
          <p:nvPr>
            <p:ph type="title" idx="4" hasCustomPrompt="1"/>
          </p:nvPr>
        </p:nvSpPr>
        <p:spPr>
          <a:xfrm>
            <a:off x="2305613" y="3499925"/>
            <a:ext cx="4508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8" name="Google Shape;228;p15"/>
          <p:cNvSpPr txBox="1">
            <a:spLocks noGrp="1"/>
          </p:cNvSpPr>
          <p:nvPr>
            <p:ph type="subTitle" idx="5"/>
          </p:nvPr>
        </p:nvSpPr>
        <p:spPr>
          <a:xfrm>
            <a:off x="2305613" y="4158325"/>
            <a:ext cx="45327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Nunito"/>
              <a:buNone/>
              <a:defRPr sz="3500" b="1">
                <a:solidFill>
                  <a:schemeClr val="lt1"/>
                </a:solidFill>
                <a:latin typeface="Nunito"/>
                <a:ea typeface="Nunito"/>
                <a:cs typeface="Nunito"/>
                <a:sym typeface="Nuni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Nunito"/>
              <a:buChar char="●"/>
              <a:defRPr sz="1800">
                <a:solidFill>
                  <a:schemeClr val="lt1"/>
                </a:solidFill>
                <a:latin typeface="Nunito"/>
                <a:ea typeface="Nunito"/>
                <a:cs typeface="Nunito"/>
                <a:sym typeface="Nunito"/>
              </a:defRPr>
            </a:lvl1pPr>
            <a:lvl2pPr marL="914400" lvl="1"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15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59" r:id="rId8"/>
    <p:sldLayoutId id="2147483661" r:id="rId9"/>
    <p:sldLayoutId id="2147483662" r:id="rId10"/>
    <p:sldLayoutId id="2147483664" r:id="rId11"/>
    <p:sldLayoutId id="2147483673" r:id="rId12"/>
    <p:sldLayoutId id="2147483677" r:id="rId13"/>
    <p:sldLayoutId id="2147483686" r:id="rId14"/>
    <p:sldLayoutId id="214748368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p45"/>
          <p:cNvSpPr txBox="1">
            <a:spLocks noGrp="1"/>
          </p:cNvSpPr>
          <p:nvPr>
            <p:ph type="ctrTitle"/>
          </p:nvPr>
        </p:nvSpPr>
        <p:spPr>
          <a:xfrm>
            <a:off x="4079795" y="2049317"/>
            <a:ext cx="4261496" cy="2038800"/>
          </a:xfrm>
          <a:prstGeom prst="rect">
            <a:avLst/>
          </a:prstGeom>
        </p:spPr>
        <p:txBody>
          <a:bodyPr spcFirstLastPara="1" wrap="square" lIns="91425" tIns="91425" rIns="91425" bIns="91425" anchor="ctr" anchorCtr="0">
            <a:noAutofit/>
          </a:bodyPr>
          <a:lstStyle/>
          <a:p>
            <a:pPr algn="ctr"/>
            <a:r>
              <a:rPr lang="en-US" sz="2000" b="0" dirty="0">
                <a:latin typeface="David" panose="020E0502060401010101" pitchFamily="34" charset="-79"/>
                <a:cs typeface="David" panose="020E0502060401010101" pitchFamily="34" charset="-79"/>
              </a:rPr>
              <a:t>Capstone Project Phase </a:t>
            </a:r>
            <a:r>
              <a:rPr lang="en-US" sz="2000" dirty="0">
                <a:latin typeface="David" panose="020E0502060401010101" pitchFamily="34" charset="-79"/>
                <a:cs typeface="David" panose="020E0502060401010101" pitchFamily="34" charset="-79"/>
              </a:rPr>
              <a:t>2</a:t>
            </a:r>
            <a:br>
              <a:rPr lang="en-US" sz="2000" b="0" dirty="0">
                <a:latin typeface="David" panose="020E0502060401010101" pitchFamily="34" charset="-79"/>
                <a:cs typeface="David" panose="020E0502060401010101" pitchFamily="34" charset="-79"/>
              </a:rPr>
            </a:br>
            <a: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Flying Packages</a:t>
            </a:r>
            <a:br>
              <a:rPr lang="en-US" sz="2000"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Project number: 23-1-D-29 </a:t>
            </a:r>
            <a:br>
              <a:rPr lang="en-US" sz="2000" b="0" i="0" dirty="0">
                <a:effectLst/>
                <a:latin typeface="David" panose="020E0502060401010101" pitchFamily="34" charset="-79"/>
                <a:cs typeface="David" panose="020E0502060401010101" pitchFamily="34" charset="-79"/>
              </a:rPr>
            </a:br>
            <a:r>
              <a:rPr lang="en-US" sz="2000" b="0" i="0" dirty="0">
                <a:effectLst/>
                <a:latin typeface="David" panose="020E0502060401010101" pitchFamily="34" charset="-79"/>
                <a:cs typeface="David" panose="020E0502060401010101" pitchFamily="34" charset="-79"/>
              </a:rPr>
              <a:t>Advisor: Prof. Zeev </a:t>
            </a:r>
            <a:r>
              <a:rPr lang="en-US" sz="2000" b="0" i="0" dirty="0" err="1">
                <a:effectLst/>
                <a:latin typeface="David" panose="020E0502060401010101" pitchFamily="34" charset="-79"/>
                <a:cs typeface="David" panose="020E0502060401010101" pitchFamily="34" charset="-79"/>
              </a:rPr>
              <a:t>Barzily</a:t>
            </a:r>
            <a:r>
              <a:rPr lang="en-US" sz="2000" b="0" i="0" dirty="0">
                <a:effectLst/>
                <a:latin typeface="David" panose="020E0502060401010101" pitchFamily="34" charset="-79"/>
                <a:cs typeface="David" panose="020E0502060401010101" pitchFamily="34" charset="-79"/>
              </a:rPr>
              <a:t> </a:t>
            </a:r>
            <a:br>
              <a:rPr lang="en-US" sz="2000" b="0" i="0" dirty="0">
                <a:effectLst/>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Mousa </a:t>
            </a:r>
            <a:r>
              <a:rPr lang="en-US" sz="2000" b="0" dirty="0" err="1">
                <a:latin typeface="David" panose="020E0502060401010101" pitchFamily="34" charset="-79"/>
                <a:cs typeface="David" panose="020E0502060401010101" pitchFamily="34" charset="-79"/>
              </a:rPr>
              <a:t>Srour</a:t>
            </a:r>
            <a:r>
              <a:rPr lang="en-US" sz="2000" b="0" dirty="0">
                <a:latin typeface="David" panose="020E0502060401010101" pitchFamily="34" charset="-79"/>
                <a:cs typeface="David" panose="020E0502060401010101" pitchFamily="34" charset="-79"/>
              </a:rPr>
              <a:t> 205798812</a:t>
            </a:r>
            <a:br>
              <a:rPr lang="en-US" sz="2000" b="0" dirty="0">
                <a:latin typeface="David" panose="020E0502060401010101" pitchFamily="34" charset="-79"/>
                <a:cs typeface="David" panose="020E0502060401010101" pitchFamily="34" charset="-79"/>
              </a:rPr>
            </a:br>
            <a:r>
              <a:rPr lang="en-US" sz="2000" b="0" dirty="0" err="1">
                <a:latin typeface="David" panose="020E0502060401010101" pitchFamily="34" charset="-79"/>
                <a:cs typeface="David" panose="020E0502060401010101" pitchFamily="34" charset="-79"/>
              </a:rPr>
              <a:t>Wessam</a:t>
            </a:r>
            <a:r>
              <a:rPr lang="en-US" sz="2000" b="0" dirty="0">
                <a:latin typeface="David" panose="020E0502060401010101" pitchFamily="34" charset="-79"/>
                <a:cs typeface="David" panose="020E0502060401010101" pitchFamily="34" charset="-79"/>
              </a:rPr>
              <a:t> </a:t>
            </a:r>
            <a:r>
              <a:rPr lang="en-US" sz="2000" b="0" dirty="0" err="1">
                <a:latin typeface="David" panose="020E0502060401010101" pitchFamily="34" charset="-79"/>
                <a:cs typeface="David" panose="020E0502060401010101" pitchFamily="34" charset="-79"/>
              </a:rPr>
              <a:t>Ghrayeb</a:t>
            </a:r>
            <a:r>
              <a:rPr lang="en-US" sz="2000" b="0" dirty="0">
                <a:latin typeface="David" panose="020E0502060401010101" pitchFamily="34" charset="-79"/>
                <a:cs typeface="David" panose="020E0502060401010101" pitchFamily="34" charset="-79"/>
              </a:rPr>
              <a:t> 211756820</a:t>
            </a:r>
            <a:br>
              <a:rPr lang="en-US" sz="2000" b="0" dirty="0">
                <a:latin typeface="David" panose="020E0502060401010101" pitchFamily="34" charset="-79"/>
                <a:cs typeface="David" panose="020E0502060401010101" pitchFamily="34" charset="-79"/>
              </a:rPr>
            </a:br>
            <a:r>
              <a:rPr lang="en-US" sz="2000" b="0" dirty="0">
                <a:latin typeface="David" panose="020E0502060401010101" pitchFamily="34" charset="-79"/>
                <a:cs typeface="David" panose="020E0502060401010101" pitchFamily="34" charset="-79"/>
              </a:rPr>
              <a:t>Date: 26/6/2023</a:t>
            </a:r>
            <a:endParaRPr lang="en-US" sz="2000" dirty="0"/>
          </a:p>
        </p:txBody>
      </p:sp>
      <p:pic>
        <p:nvPicPr>
          <p:cNvPr id="4" name="Picture 4">
            <a:extLst>
              <a:ext uri="{FF2B5EF4-FFF2-40B4-BE49-F238E27FC236}">
                <a16:creationId xmlns:a16="http://schemas.microsoft.com/office/drawing/2014/main" id="{6C3AE501-EBD7-776B-D1E5-52919FB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28" y="972448"/>
            <a:ext cx="4261495" cy="9802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screenshot, cartoon, design&#10;&#10;Description automatically generated">
            <a:extLst>
              <a:ext uri="{FF2B5EF4-FFF2-40B4-BE49-F238E27FC236}">
                <a16:creationId xmlns:a16="http://schemas.microsoft.com/office/drawing/2014/main" id="{D35F2D15-44F4-A919-93B8-FFAFBBCD4444}"/>
              </a:ext>
            </a:extLst>
          </p:cNvPr>
          <p:cNvPicPr>
            <a:picLocks noChangeAspect="1"/>
          </p:cNvPicPr>
          <p:nvPr/>
        </p:nvPicPr>
        <p:blipFill>
          <a:blip r:embed="rId4"/>
          <a:stretch>
            <a:fillRect/>
          </a:stretch>
        </p:blipFill>
        <p:spPr>
          <a:xfrm>
            <a:off x="254907" y="487592"/>
            <a:ext cx="4651630" cy="4678210"/>
          </a:xfrm>
          <a:prstGeom prst="rect">
            <a:avLst/>
          </a:prstGeom>
        </p:spPr>
      </p:pic>
      <p:sp>
        <p:nvSpPr>
          <p:cNvPr id="19" name="Slide Number Placeholder 5">
            <a:extLst>
              <a:ext uri="{FF2B5EF4-FFF2-40B4-BE49-F238E27FC236}">
                <a16:creationId xmlns:a16="http://schemas.microsoft.com/office/drawing/2014/main" id="{8300791F-FAC7-E5FA-8424-4AA15D384BA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66"/>
          <p:cNvSpPr txBox="1">
            <a:spLocks noGrp="1"/>
          </p:cNvSpPr>
          <p:nvPr>
            <p:ph type="title"/>
          </p:nvPr>
        </p:nvSpPr>
        <p:spPr>
          <a:xfrm>
            <a:off x="349404" y="180839"/>
            <a:ext cx="8586439" cy="1416685"/>
          </a:xfrm>
          <a:prstGeom prst="rect">
            <a:avLst/>
          </a:prstGeom>
          <a:solidFill>
            <a:schemeClr val="accent1">
              <a:lumMod val="60000"/>
              <a:lumOff val="4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effectLst>
                  <a:outerShdw blurRad="38100" dist="38100" dir="2700000" algn="tl">
                    <a:srgbClr val="000000">
                      <a:alpha val="43137"/>
                    </a:srgbClr>
                  </a:outerShdw>
                </a:effectLst>
              </a:rPr>
              <a:t>How to ensure that the choice of the business does not harm the efficiency of the system</a:t>
            </a:r>
            <a:endParaRPr sz="3300" dirty="0"/>
          </a:p>
        </p:txBody>
      </p:sp>
      <p:pic>
        <p:nvPicPr>
          <p:cNvPr id="2" name="Picture 1" descr="A person sitting on a stool pointing at a map&#10;&#10;Description automatically generated with low confidence">
            <a:extLst>
              <a:ext uri="{FF2B5EF4-FFF2-40B4-BE49-F238E27FC236}">
                <a16:creationId xmlns:a16="http://schemas.microsoft.com/office/drawing/2014/main" id="{ECCAE27E-30EA-49D3-9477-600FB3AA9D5B}"/>
              </a:ext>
            </a:extLst>
          </p:cNvPr>
          <p:cNvPicPr>
            <a:picLocks noChangeAspect="1"/>
          </p:cNvPicPr>
          <p:nvPr/>
        </p:nvPicPr>
        <p:blipFill>
          <a:blip r:embed="rId3"/>
          <a:stretch>
            <a:fillRect/>
          </a:stretch>
        </p:blipFill>
        <p:spPr>
          <a:xfrm>
            <a:off x="349404" y="1597059"/>
            <a:ext cx="3653934" cy="3668549"/>
          </a:xfrm>
          <a:prstGeom prst="rect">
            <a:avLst/>
          </a:prstGeom>
        </p:spPr>
      </p:pic>
      <p:sp>
        <p:nvSpPr>
          <p:cNvPr id="4" name="Google Shape;1738;p66">
            <a:extLst>
              <a:ext uri="{FF2B5EF4-FFF2-40B4-BE49-F238E27FC236}">
                <a16:creationId xmlns:a16="http://schemas.microsoft.com/office/drawing/2014/main" id="{FD32AB57-11B3-8E17-ADC4-3FBC48580001}"/>
              </a:ext>
            </a:extLst>
          </p:cNvPr>
          <p:cNvSpPr txBox="1"/>
          <p:nvPr/>
        </p:nvSpPr>
        <p:spPr>
          <a:xfrm>
            <a:off x="4442698" y="1820547"/>
            <a:ext cx="3475537" cy="2710316"/>
          </a:xfrm>
          <a:prstGeom prst="rect">
            <a:avLst/>
          </a:prstGeom>
          <a:noFill/>
          <a:ln>
            <a:noFill/>
          </a:ln>
        </p:spPr>
        <p:txBody>
          <a:bodyPr spcFirstLastPara="1" wrap="square" lIns="91425" tIns="91425" rIns="91425" bIns="91425" anchor="t" anchorCtr="0">
            <a:noAutofit/>
          </a:bodyPr>
          <a:lstStyle/>
          <a:p>
            <a:pPr marL="425450" indent="-285750">
              <a:buClr>
                <a:schemeClr val="bg2">
                  <a:lumMod val="75000"/>
                </a:schemeClr>
              </a:buClr>
              <a:buFont typeface="Wingdings" panose="05000000000000000000" pitchFamily="2" charset="2"/>
              <a:buChar char="q"/>
            </a:pPr>
            <a:r>
              <a:rPr lang="en-GB" sz="1800" dirty="0">
                <a:solidFill>
                  <a:srgbClr val="6D73A9"/>
                </a:solidFill>
                <a:latin typeface="Avenir Next LT Pro Light" panose="020B0304020202020204" pitchFamily="34" charset="0"/>
              </a:rPr>
              <a:t>It is true that we offer the four closest couriers, but if certain couriers are at a distance that exceeds the threshold we defined, they will not be presented to the customer, and he will choose from three or two couriers for example.</a:t>
            </a:r>
          </a:p>
          <a:p>
            <a:pPr marL="425450" indent="-285750">
              <a:buFont typeface="Wingdings" panose="05000000000000000000" pitchFamily="2" charset="2"/>
              <a:buChar char="q"/>
            </a:pPr>
            <a:endParaRPr lang="en-US" sz="1800" dirty="0">
              <a:solidFill>
                <a:srgbClr val="6D73A9"/>
              </a:solidFill>
              <a:latin typeface="Avenir Next LT Pro Light" panose="020B0304020202020204" pitchFamily="34" charset="0"/>
            </a:endParaRPr>
          </a:p>
        </p:txBody>
      </p:sp>
      <p:sp>
        <p:nvSpPr>
          <p:cNvPr id="6" name="Slide Number Placeholder 5">
            <a:extLst>
              <a:ext uri="{FF2B5EF4-FFF2-40B4-BE49-F238E27FC236}">
                <a16:creationId xmlns:a16="http://schemas.microsoft.com/office/drawing/2014/main" id="{B647A97D-D3A4-B8F7-9160-9261951924E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5780-BDE9-E17A-B3FB-27D1CE7404BF}"/>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UML Diagrams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6EF94F37-63BB-B4B2-F12C-10FB53E0F9CA}"/>
              </a:ext>
            </a:extLst>
          </p:cNvPr>
          <p:cNvSpPr>
            <a:spLocks noGrp="1"/>
          </p:cNvSpPr>
          <p:nvPr>
            <p:ph type="title" idx="2"/>
          </p:nvPr>
        </p:nvSpPr>
        <p:spPr/>
        <p:txBody>
          <a:bodyPr/>
          <a:lstStyle/>
          <a:p>
            <a:r>
              <a:rPr lang="en-US" dirty="0"/>
              <a:t>04</a:t>
            </a:r>
            <a:endParaRPr lang="he-IL" dirty="0"/>
          </a:p>
        </p:txBody>
      </p:sp>
      <p:pic>
        <p:nvPicPr>
          <p:cNvPr id="6" name="Picture 5" descr="A picture containing clock, screenshot, design&#10;&#10;Description automatically generated">
            <a:extLst>
              <a:ext uri="{FF2B5EF4-FFF2-40B4-BE49-F238E27FC236}">
                <a16:creationId xmlns:a16="http://schemas.microsoft.com/office/drawing/2014/main" id="{6BD3A6A0-83AC-10FF-9710-3FF42F55A8BF}"/>
              </a:ext>
            </a:extLst>
          </p:cNvPr>
          <p:cNvPicPr>
            <a:picLocks noChangeAspect="1"/>
          </p:cNvPicPr>
          <p:nvPr/>
        </p:nvPicPr>
        <p:blipFill>
          <a:blip r:embed="rId2"/>
          <a:stretch>
            <a:fillRect/>
          </a:stretch>
        </p:blipFill>
        <p:spPr>
          <a:xfrm>
            <a:off x="82241" y="847027"/>
            <a:ext cx="3672004" cy="3672004"/>
          </a:xfrm>
          <a:prstGeom prst="rect">
            <a:avLst/>
          </a:prstGeom>
        </p:spPr>
      </p:pic>
      <p:sp>
        <p:nvSpPr>
          <p:cNvPr id="7" name="Slide Number Placeholder 5">
            <a:extLst>
              <a:ext uri="{FF2B5EF4-FFF2-40B4-BE49-F238E27FC236}">
                <a16:creationId xmlns:a16="http://schemas.microsoft.com/office/drawing/2014/main" id="{B05301C7-5CF6-140D-D4E3-5672293E198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11</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6512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Shape 1530"/>
        <p:cNvGrpSpPr/>
        <p:nvPr/>
      </p:nvGrpSpPr>
      <p:grpSpPr>
        <a:xfrm>
          <a:off x="0" y="0"/>
          <a:ext cx="0" cy="0"/>
          <a:chOff x="0" y="0"/>
          <a:chExt cx="0" cy="0"/>
        </a:xfrm>
      </p:grpSpPr>
      <p:sp>
        <p:nvSpPr>
          <p:cNvPr id="1532" name="Google Shape;1532;p60"/>
          <p:cNvSpPr/>
          <p:nvPr/>
        </p:nvSpPr>
        <p:spPr>
          <a:xfrm>
            <a:off x="2780370" y="105697"/>
            <a:ext cx="339740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60"/>
          <p:cNvSpPr txBox="1">
            <a:spLocks noGrp="1"/>
          </p:cNvSpPr>
          <p:nvPr>
            <p:ph type="title" idx="2"/>
          </p:nvPr>
        </p:nvSpPr>
        <p:spPr>
          <a:xfrm>
            <a:off x="2231782" y="0"/>
            <a:ext cx="4509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Use Case</a:t>
            </a:r>
            <a:endParaRPr sz="4000" dirty="0"/>
          </a:p>
        </p:txBody>
      </p:sp>
      <p:pic>
        <p:nvPicPr>
          <p:cNvPr id="14" name="Picture 13">
            <a:extLst>
              <a:ext uri="{FF2B5EF4-FFF2-40B4-BE49-F238E27FC236}">
                <a16:creationId xmlns:a16="http://schemas.microsoft.com/office/drawing/2014/main" id="{A363BFE2-6CE7-B8F5-0D02-447ED1CFBBA4}"/>
              </a:ext>
            </a:extLst>
          </p:cNvPr>
          <p:cNvPicPr>
            <a:picLocks noChangeAspect="1"/>
          </p:cNvPicPr>
          <p:nvPr/>
        </p:nvPicPr>
        <p:blipFill rotWithShape="1">
          <a:blip r:embed="rId3"/>
          <a:srcRect l="3752" t="1878" b="1284"/>
          <a:stretch/>
        </p:blipFill>
        <p:spPr>
          <a:xfrm>
            <a:off x="961838" y="828300"/>
            <a:ext cx="7220324" cy="4315200"/>
          </a:xfrm>
          <a:prstGeom prst="rect">
            <a:avLst/>
          </a:prstGeom>
        </p:spPr>
      </p:pic>
      <p:grpSp>
        <p:nvGrpSpPr>
          <p:cNvPr id="15" name="Google Shape;782;p46">
            <a:extLst>
              <a:ext uri="{FF2B5EF4-FFF2-40B4-BE49-F238E27FC236}">
                <a16:creationId xmlns:a16="http://schemas.microsoft.com/office/drawing/2014/main" id="{C016FCF2-A7A9-6520-F9F2-817C867CF9D8}"/>
              </a:ext>
            </a:extLst>
          </p:cNvPr>
          <p:cNvGrpSpPr/>
          <p:nvPr/>
        </p:nvGrpSpPr>
        <p:grpSpPr>
          <a:xfrm>
            <a:off x="7568826" y="105697"/>
            <a:ext cx="1017946" cy="1215096"/>
            <a:chOff x="7985138" y="85299"/>
            <a:chExt cx="1017946" cy="1215096"/>
          </a:xfrm>
        </p:grpSpPr>
        <p:sp>
          <p:nvSpPr>
            <p:cNvPr id="16" name="Google Shape;783;p46">
              <a:extLst>
                <a:ext uri="{FF2B5EF4-FFF2-40B4-BE49-F238E27FC236}">
                  <a16:creationId xmlns:a16="http://schemas.microsoft.com/office/drawing/2014/main" id="{18C28AF7-E0D8-A116-FEE8-9EEED48FC788}"/>
                </a:ext>
              </a:extLst>
            </p:cNvPr>
            <p:cNvSpPr/>
            <p:nvPr/>
          </p:nvSpPr>
          <p:spPr>
            <a:xfrm>
              <a:off x="7985150" y="86538"/>
              <a:ext cx="1017934" cy="1212624"/>
            </a:xfrm>
            <a:custGeom>
              <a:avLst/>
              <a:gdLst/>
              <a:ahLst/>
              <a:cxnLst/>
              <a:rect l="l" t="t" r="r" b="b"/>
              <a:pathLst>
                <a:path w="28422" h="33858" extrusionOk="0">
                  <a:moveTo>
                    <a:pt x="8617" y="0"/>
                  </a:moveTo>
                  <a:cubicBezTo>
                    <a:pt x="8243" y="0"/>
                    <a:pt x="7877" y="233"/>
                    <a:pt x="7770" y="595"/>
                  </a:cubicBezTo>
                  <a:lnTo>
                    <a:pt x="134" y="23720"/>
                  </a:lnTo>
                  <a:cubicBezTo>
                    <a:pt x="1" y="24188"/>
                    <a:pt x="251" y="24705"/>
                    <a:pt x="702" y="24839"/>
                  </a:cubicBezTo>
                  <a:lnTo>
                    <a:pt x="4378" y="26059"/>
                  </a:lnTo>
                  <a:lnTo>
                    <a:pt x="3777" y="29651"/>
                  </a:lnTo>
                  <a:cubicBezTo>
                    <a:pt x="3693" y="30136"/>
                    <a:pt x="4027" y="30587"/>
                    <a:pt x="4512" y="30670"/>
                  </a:cubicBezTo>
                  <a:lnTo>
                    <a:pt x="23242" y="33845"/>
                  </a:lnTo>
                  <a:cubicBezTo>
                    <a:pt x="23293" y="33854"/>
                    <a:pt x="23342" y="33858"/>
                    <a:pt x="23392" y="33858"/>
                  </a:cubicBezTo>
                  <a:cubicBezTo>
                    <a:pt x="23816" y="33858"/>
                    <a:pt x="24187" y="33546"/>
                    <a:pt x="24262" y="33127"/>
                  </a:cubicBezTo>
                  <a:lnTo>
                    <a:pt x="28338" y="9150"/>
                  </a:lnTo>
                  <a:cubicBezTo>
                    <a:pt x="28422" y="8649"/>
                    <a:pt x="28105" y="8181"/>
                    <a:pt x="27603" y="8097"/>
                  </a:cubicBezTo>
                  <a:lnTo>
                    <a:pt x="27202" y="8030"/>
                  </a:lnTo>
                  <a:lnTo>
                    <a:pt x="27503" y="7111"/>
                  </a:lnTo>
                  <a:cubicBezTo>
                    <a:pt x="27653" y="6660"/>
                    <a:pt x="27403" y="6142"/>
                    <a:pt x="26935" y="5992"/>
                  </a:cubicBezTo>
                  <a:lnTo>
                    <a:pt x="8890" y="44"/>
                  </a:lnTo>
                  <a:cubicBezTo>
                    <a:pt x="8801" y="14"/>
                    <a:pt x="8708" y="0"/>
                    <a:pt x="8617"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784;p46">
              <a:extLst>
                <a:ext uri="{FF2B5EF4-FFF2-40B4-BE49-F238E27FC236}">
                  <a16:creationId xmlns:a16="http://schemas.microsoft.com/office/drawing/2014/main" id="{43A02F37-C620-1D8C-6C14-8ACE736809DF}"/>
                </a:ext>
              </a:extLst>
            </p:cNvPr>
            <p:cNvGrpSpPr/>
            <p:nvPr/>
          </p:nvGrpSpPr>
          <p:grpSpPr>
            <a:xfrm>
              <a:off x="7985138" y="85299"/>
              <a:ext cx="1017946" cy="1215096"/>
              <a:chOff x="7985150" y="198000"/>
              <a:chExt cx="855776" cy="1021518"/>
            </a:xfrm>
          </p:grpSpPr>
          <p:sp>
            <p:nvSpPr>
              <p:cNvPr id="18" name="Google Shape;785;p46">
                <a:extLst>
                  <a:ext uri="{FF2B5EF4-FFF2-40B4-BE49-F238E27FC236}">
                    <a16:creationId xmlns:a16="http://schemas.microsoft.com/office/drawing/2014/main" id="{E4FAA2AC-B04A-6C4B-44DB-80E316B55179}"/>
                  </a:ext>
                </a:extLst>
              </p:cNvPr>
              <p:cNvSpPr/>
              <p:nvPr/>
            </p:nvSpPr>
            <p:spPr>
              <a:xfrm>
                <a:off x="8096379" y="346306"/>
                <a:ext cx="744547" cy="873212"/>
              </a:xfrm>
              <a:custGeom>
                <a:avLst/>
                <a:gdLst/>
                <a:ahLst/>
                <a:cxnLst/>
                <a:rect l="l" t="t" r="r" b="b"/>
                <a:pathLst>
                  <a:path w="19941" h="23387" extrusionOk="0">
                    <a:moveTo>
                      <a:pt x="4079" y="1"/>
                    </a:moveTo>
                    <a:cubicBezTo>
                      <a:pt x="3730" y="1"/>
                      <a:pt x="3371" y="265"/>
                      <a:pt x="3314" y="611"/>
                    </a:cubicBezTo>
                    <a:lnTo>
                      <a:pt x="31" y="20003"/>
                    </a:lnTo>
                    <a:cubicBezTo>
                      <a:pt x="1" y="20368"/>
                      <a:pt x="274" y="20763"/>
                      <a:pt x="639" y="20824"/>
                    </a:cubicBezTo>
                    <a:lnTo>
                      <a:pt x="15806" y="23377"/>
                    </a:lnTo>
                    <a:cubicBezTo>
                      <a:pt x="15850" y="23383"/>
                      <a:pt x="15893" y="23386"/>
                      <a:pt x="15935" y="23386"/>
                    </a:cubicBezTo>
                    <a:cubicBezTo>
                      <a:pt x="16303" y="23386"/>
                      <a:pt x="16600" y="23151"/>
                      <a:pt x="16627" y="22769"/>
                    </a:cubicBezTo>
                    <a:lnTo>
                      <a:pt x="19910" y="3407"/>
                    </a:lnTo>
                    <a:cubicBezTo>
                      <a:pt x="19940" y="3012"/>
                      <a:pt x="19667" y="2647"/>
                      <a:pt x="19302" y="2556"/>
                    </a:cubicBezTo>
                    <a:lnTo>
                      <a:pt x="4134" y="3"/>
                    </a:lnTo>
                    <a:cubicBezTo>
                      <a:pt x="4116" y="1"/>
                      <a:pt x="4097" y="1"/>
                      <a:pt x="4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6;p46">
                <a:extLst>
                  <a:ext uri="{FF2B5EF4-FFF2-40B4-BE49-F238E27FC236}">
                    <a16:creationId xmlns:a16="http://schemas.microsoft.com/office/drawing/2014/main" id="{AC48BE95-30A9-1C92-306B-E1C50EC357EE}"/>
                  </a:ext>
                </a:extLst>
              </p:cNvPr>
              <p:cNvSpPr/>
              <p:nvPr/>
            </p:nvSpPr>
            <p:spPr>
              <a:xfrm>
                <a:off x="7985150" y="198000"/>
                <a:ext cx="834194" cy="930525"/>
              </a:xfrm>
              <a:custGeom>
                <a:avLst/>
                <a:gdLst/>
                <a:ahLst/>
                <a:cxnLst/>
                <a:rect l="l" t="t" r="r" b="b"/>
                <a:pathLst>
                  <a:path w="22342" h="24922" extrusionOk="0">
                    <a:moveTo>
                      <a:pt x="7000" y="0"/>
                    </a:moveTo>
                    <a:cubicBezTo>
                      <a:pt x="6673" y="0"/>
                      <a:pt x="6368" y="177"/>
                      <a:pt x="6293" y="480"/>
                    </a:cubicBezTo>
                    <a:lnTo>
                      <a:pt x="122" y="19142"/>
                    </a:lnTo>
                    <a:cubicBezTo>
                      <a:pt x="1" y="19538"/>
                      <a:pt x="214" y="19933"/>
                      <a:pt x="578" y="20054"/>
                    </a:cubicBezTo>
                    <a:lnTo>
                      <a:pt x="15168" y="24887"/>
                    </a:lnTo>
                    <a:cubicBezTo>
                      <a:pt x="15244" y="24911"/>
                      <a:pt x="15320" y="24922"/>
                      <a:pt x="15394" y="24922"/>
                    </a:cubicBezTo>
                    <a:cubicBezTo>
                      <a:pt x="15705" y="24922"/>
                      <a:pt x="15982" y="24726"/>
                      <a:pt x="16080" y="24431"/>
                    </a:cubicBezTo>
                    <a:lnTo>
                      <a:pt x="22250" y="5768"/>
                    </a:lnTo>
                    <a:cubicBezTo>
                      <a:pt x="22342" y="5404"/>
                      <a:pt x="22159" y="4978"/>
                      <a:pt x="21795" y="4856"/>
                    </a:cubicBezTo>
                    <a:lnTo>
                      <a:pt x="7205" y="24"/>
                    </a:lnTo>
                    <a:cubicBezTo>
                      <a:pt x="7137" y="8"/>
                      <a:pt x="7068" y="0"/>
                      <a:pt x="7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7;p46">
                <a:extLst>
                  <a:ext uri="{FF2B5EF4-FFF2-40B4-BE49-F238E27FC236}">
                    <a16:creationId xmlns:a16="http://schemas.microsoft.com/office/drawing/2014/main" id="{8FAA0E4F-F7BF-6B7F-7335-36EA67F1DB1D}"/>
                  </a:ext>
                </a:extLst>
              </p:cNvPr>
              <p:cNvSpPr/>
              <p:nvPr/>
            </p:nvSpPr>
            <p:spPr>
              <a:xfrm>
                <a:off x="8259807" y="299858"/>
                <a:ext cx="469892" cy="170296"/>
              </a:xfrm>
              <a:custGeom>
                <a:avLst/>
                <a:gdLst/>
                <a:ahLst/>
                <a:cxnLst/>
                <a:rect l="l" t="t" r="r" b="b"/>
                <a:pathLst>
                  <a:path w="12585" h="4561" extrusionOk="0">
                    <a:moveTo>
                      <a:pt x="183" y="1"/>
                    </a:moveTo>
                    <a:lnTo>
                      <a:pt x="1" y="487"/>
                    </a:lnTo>
                    <a:lnTo>
                      <a:pt x="12432" y="4560"/>
                    </a:lnTo>
                    <a:lnTo>
                      <a:pt x="12584" y="4104"/>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8;p46">
                <a:extLst>
                  <a:ext uri="{FF2B5EF4-FFF2-40B4-BE49-F238E27FC236}">
                    <a16:creationId xmlns:a16="http://schemas.microsoft.com/office/drawing/2014/main" id="{E5B25B09-856C-B7AB-B400-8FBCE1D1B51A}"/>
                  </a:ext>
                </a:extLst>
              </p:cNvPr>
              <p:cNvSpPr/>
              <p:nvPr/>
            </p:nvSpPr>
            <p:spPr>
              <a:xfrm>
                <a:off x="8230310" y="388385"/>
                <a:ext cx="469892" cy="170259"/>
              </a:xfrm>
              <a:custGeom>
                <a:avLst/>
                <a:gdLst/>
                <a:ahLst/>
                <a:cxnLst/>
                <a:rect l="l" t="t" r="r" b="b"/>
                <a:pathLst>
                  <a:path w="12585" h="4560" extrusionOk="0">
                    <a:moveTo>
                      <a:pt x="152" y="1"/>
                    </a:moveTo>
                    <a:lnTo>
                      <a:pt x="0" y="457"/>
                    </a:lnTo>
                    <a:lnTo>
                      <a:pt x="12432" y="4560"/>
                    </a:lnTo>
                    <a:lnTo>
                      <a:pt x="12584" y="407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9;p46">
                <a:extLst>
                  <a:ext uri="{FF2B5EF4-FFF2-40B4-BE49-F238E27FC236}">
                    <a16:creationId xmlns:a16="http://schemas.microsoft.com/office/drawing/2014/main" id="{547E75B7-C07D-5D53-633E-25FDAF2FD4DA}"/>
                  </a:ext>
                </a:extLst>
              </p:cNvPr>
              <p:cNvSpPr/>
              <p:nvPr/>
            </p:nvSpPr>
            <p:spPr>
              <a:xfrm>
                <a:off x="8201933" y="476913"/>
                <a:ext cx="468735" cy="170259"/>
              </a:xfrm>
              <a:custGeom>
                <a:avLst/>
                <a:gdLst/>
                <a:ahLst/>
                <a:cxnLst/>
                <a:rect l="l" t="t" r="r" b="b"/>
                <a:pathLst>
                  <a:path w="12554" h="4560" extrusionOk="0">
                    <a:moveTo>
                      <a:pt x="152" y="1"/>
                    </a:moveTo>
                    <a:lnTo>
                      <a:pt x="0" y="487"/>
                    </a:lnTo>
                    <a:lnTo>
                      <a:pt x="12402" y="4560"/>
                    </a:lnTo>
                    <a:lnTo>
                      <a:pt x="12554" y="4104"/>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0;p46">
                <a:extLst>
                  <a:ext uri="{FF2B5EF4-FFF2-40B4-BE49-F238E27FC236}">
                    <a16:creationId xmlns:a16="http://schemas.microsoft.com/office/drawing/2014/main" id="{B220B2EE-0F75-4EDD-B98D-01CC4AF17DD1}"/>
                  </a:ext>
                </a:extLst>
              </p:cNvPr>
              <p:cNvSpPr/>
              <p:nvPr/>
            </p:nvSpPr>
            <p:spPr>
              <a:xfrm>
                <a:off x="8171279" y="566561"/>
                <a:ext cx="469892" cy="170296"/>
              </a:xfrm>
              <a:custGeom>
                <a:avLst/>
                <a:gdLst/>
                <a:ahLst/>
                <a:cxnLst/>
                <a:rect l="l" t="t" r="r" b="b"/>
                <a:pathLst>
                  <a:path w="12585" h="4561" extrusionOk="0">
                    <a:moveTo>
                      <a:pt x="153" y="1"/>
                    </a:moveTo>
                    <a:lnTo>
                      <a:pt x="1" y="457"/>
                    </a:lnTo>
                    <a:lnTo>
                      <a:pt x="12433" y="4560"/>
                    </a:lnTo>
                    <a:lnTo>
                      <a:pt x="12585" y="4074"/>
                    </a:lnTo>
                    <a:lnTo>
                      <a:pt x="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1;p46">
                <a:extLst>
                  <a:ext uri="{FF2B5EF4-FFF2-40B4-BE49-F238E27FC236}">
                    <a16:creationId xmlns:a16="http://schemas.microsoft.com/office/drawing/2014/main" id="{38F9EDA8-A144-73A1-204B-39E39375AE57}"/>
                  </a:ext>
                </a:extLst>
              </p:cNvPr>
              <p:cNvSpPr/>
              <p:nvPr/>
            </p:nvSpPr>
            <p:spPr>
              <a:xfrm>
                <a:off x="8142902" y="653969"/>
                <a:ext cx="469892" cy="171379"/>
              </a:xfrm>
              <a:custGeom>
                <a:avLst/>
                <a:gdLst/>
                <a:ahLst/>
                <a:cxnLst/>
                <a:rect l="l" t="t" r="r" b="b"/>
                <a:pathLst>
                  <a:path w="12585" h="4590" extrusionOk="0">
                    <a:moveTo>
                      <a:pt x="153" y="0"/>
                    </a:moveTo>
                    <a:lnTo>
                      <a:pt x="1" y="487"/>
                    </a:lnTo>
                    <a:lnTo>
                      <a:pt x="12433" y="4590"/>
                    </a:lnTo>
                    <a:lnTo>
                      <a:pt x="12585" y="4104"/>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2;p46">
                <a:extLst>
                  <a:ext uri="{FF2B5EF4-FFF2-40B4-BE49-F238E27FC236}">
                    <a16:creationId xmlns:a16="http://schemas.microsoft.com/office/drawing/2014/main" id="{6999CE9C-A17A-42BF-58F9-942231369971}"/>
                  </a:ext>
                </a:extLst>
              </p:cNvPr>
              <p:cNvSpPr/>
              <p:nvPr/>
            </p:nvSpPr>
            <p:spPr>
              <a:xfrm>
                <a:off x="8113405" y="742497"/>
                <a:ext cx="286043" cy="110108"/>
              </a:xfrm>
              <a:custGeom>
                <a:avLst/>
                <a:gdLst/>
                <a:ahLst/>
                <a:cxnLst/>
                <a:rect l="l" t="t" r="r" b="b"/>
                <a:pathLst>
                  <a:path w="7661" h="2949" extrusionOk="0">
                    <a:moveTo>
                      <a:pt x="153" y="0"/>
                    </a:moveTo>
                    <a:lnTo>
                      <a:pt x="1" y="486"/>
                    </a:lnTo>
                    <a:lnTo>
                      <a:pt x="7508" y="2948"/>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3;p46">
                <a:extLst>
                  <a:ext uri="{FF2B5EF4-FFF2-40B4-BE49-F238E27FC236}">
                    <a16:creationId xmlns:a16="http://schemas.microsoft.com/office/drawing/2014/main" id="{BA636822-D7BB-2F11-BED2-678967275E83}"/>
                  </a:ext>
                </a:extLst>
              </p:cNvPr>
              <p:cNvSpPr/>
              <p:nvPr/>
            </p:nvSpPr>
            <p:spPr>
              <a:xfrm>
                <a:off x="8085029" y="832145"/>
                <a:ext cx="286043" cy="110108"/>
              </a:xfrm>
              <a:custGeom>
                <a:avLst/>
                <a:gdLst/>
                <a:ahLst/>
                <a:cxnLst/>
                <a:rect l="l" t="t" r="r" b="b"/>
                <a:pathLst>
                  <a:path w="7661" h="2949" extrusionOk="0">
                    <a:moveTo>
                      <a:pt x="153" y="0"/>
                    </a:moveTo>
                    <a:lnTo>
                      <a:pt x="1" y="487"/>
                    </a:lnTo>
                    <a:lnTo>
                      <a:pt x="7508" y="2949"/>
                    </a:lnTo>
                    <a:lnTo>
                      <a:pt x="7660" y="2493"/>
                    </a:lnTo>
                    <a:lnTo>
                      <a:pt x="1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Slide Number Placeholder 5">
            <a:extLst>
              <a:ext uri="{FF2B5EF4-FFF2-40B4-BE49-F238E27FC236}">
                <a16:creationId xmlns:a16="http://schemas.microsoft.com/office/drawing/2014/main" id="{C5E19943-026D-F99D-9A4B-7DCDF8DECE77}"/>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12</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CE"/>
        </a:solidFill>
        <a:effectLst/>
      </p:bgPr>
    </p:bg>
    <p:spTree>
      <p:nvGrpSpPr>
        <p:cNvPr id="1" name=""/>
        <p:cNvGrpSpPr/>
        <p:nvPr/>
      </p:nvGrpSpPr>
      <p:grpSpPr>
        <a:xfrm>
          <a:off x="0" y="0"/>
          <a:ext cx="0" cy="0"/>
          <a:chOff x="0" y="0"/>
          <a:chExt cx="0" cy="0"/>
        </a:xfrm>
      </p:grpSpPr>
      <p:sp>
        <p:nvSpPr>
          <p:cNvPr id="12" name="Google Shape;1532;p60">
            <a:extLst>
              <a:ext uri="{FF2B5EF4-FFF2-40B4-BE49-F238E27FC236}">
                <a16:creationId xmlns:a16="http://schemas.microsoft.com/office/drawing/2014/main" id="{66F12F3D-F280-3503-0C1A-0D0D08118700}"/>
              </a:ext>
            </a:extLst>
          </p:cNvPr>
          <p:cNvSpPr/>
          <p:nvPr/>
        </p:nvSpPr>
        <p:spPr>
          <a:xfrm>
            <a:off x="2496128" y="157076"/>
            <a:ext cx="4151745" cy="657577"/>
          </a:xfrm>
          <a:prstGeom prst="foldedCorner">
            <a:avLst>
              <a:gd name="adj" fmla="val 16667"/>
            </a:avLst>
          </a:prstGeom>
          <a:solidFill>
            <a:schemeClr val="accent2">
              <a:lumMod val="90000"/>
            </a:schemeClr>
          </a:solid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536;p60">
            <a:extLst>
              <a:ext uri="{FF2B5EF4-FFF2-40B4-BE49-F238E27FC236}">
                <a16:creationId xmlns:a16="http://schemas.microsoft.com/office/drawing/2014/main" id="{87FF8824-EF77-7F80-DED1-40F3ED23C8E4}"/>
              </a:ext>
            </a:extLst>
          </p:cNvPr>
          <p:cNvSpPr txBox="1">
            <a:spLocks/>
          </p:cNvSpPr>
          <p:nvPr/>
        </p:nvSpPr>
        <p:spPr>
          <a:xfrm>
            <a:off x="2299667" y="104227"/>
            <a:ext cx="4544666" cy="7632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200"/>
              <a:buFont typeface="Nunito"/>
              <a:buNone/>
              <a:defRPr sz="5000" b="1" i="0" u="none" strike="noStrike" cap="none">
                <a:solidFill>
                  <a:schemeClr val="lt1"/>
                </a:solidFill>
                <a:latin typeface="Nunito"/>
                <a:ea typeface="Nunito"/>
                <a:cs typeface="Nunito"/>
                <a:sym typeface="Nunito"/>
              </a:defRPr>
            </a:lvl1pPr>
            <a:lvl2pPr marR="0" lvl="1"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6200"/>
              <a:buFont typeface="Arial"/>
              <a:buNone/>
              <a:defRPr sz="6200" b="0" i="0" u="none" strike="noStrike" cap="none">
                <a:solidFill>
                  <a:schemeClr val="dk1"/>
                </a:solidFill>
                <a:latin typeface="Arial"/>
                <a:ea typeface="Arial"/>
                <a:cs typeface="Arial"/>
                <a:sym typeface="Arial"/>
              </a:defRPr>
            </a:lvl9pPr>
          </a:lstStyle>
          <a:p>
            <a:r>
              <a:rPr lang="en-US" sz="4000" dirty="0"/>
              <a:t>Class Diagram</a:t>
            </a:r>
          </a:p>
        </p:txBody>
      </p:sp>
      <p:pic>
        <p:nvPicPr>
          <p:cNvPr id="15" name="Picture 14">
            <a:extLst>
              <a:ext uri="{FF2B5EF4-FFF2-40B4-BE49-F238E27FC236}">
                <a16:creationId xmlns:a16="http://schemas.microsoft.com/office/drawing/2014/main" id="{08E29BBD-58E0-82D5-55CB-F3BADCB06184}"/>
              </a:ext>
            </a:extLst>
          </p:cNvPr>
          <p:cNvPicPr>
            <a:picLocks noChangeAspect="1"/>
          </p:cNvPicPr>
          <p:nvPr/>
        </p:nvPicPr>
        <p:blipFill>
          <a:blip r:embed="rId2"/>
          <a:stretch>
            <a:fillRect/>
          </a:stretch>
        </p:blipFill>
        <p:spPr>
          <a:xfrm>
            <a:off x="899533" y="867501"/>
            <a:ext cx="7493618" cy="4275998"/>
          </a:xfrm>
          <a:prstGeom prst="rect">
            <a:avLst/>
          </a:prstGeom>
        </p:spPr>
      </p:pic>
      <p:sp>
        <p:nvSpPr>
          <p:cNvPr id="19" name="Slide Number Placeholder 5">
            <a:extLst>
              <a:ext uri="{FF2B5EF4-FFF2-40B4-BE49-F238E27FC236}">
                <a16:creationId xmlns:a16="http://schemas.microsoft.com/office/drawing/2014/main" id="{E8100921-E5FC-D942-93C4-616EC3F455E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13</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01430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72"/>
          <p:cNvSpPr txBox="1">
            <a:spLocks noGrp="1"/>
          </p:cNvSpPr>
          <p:nvPr>
            <p:ph type="subTitle" idx="1"/>
          </p:nvPr>
        </p:nvSpPr>
        <p:spPr>
          <a:xfrm>
            <a:off x="2257637" y="1061918"/>
            <a:ext cx="4514400" cy="5357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MERN-STACK</a:t>
            </a:r>
            <a:endParaRPr sz="2400" u="sng" dirty="0"/>
          </a:p>
        </p:txBody>
      </p:sp>
      <p:sp>
        <p:nvSpPr>
          <p:cNvPr id="1886" name="Google Shape;1886;p72"/>
          <p:cNvSpPr txBox="1">
            <a:spLocks noGrp="1"/>
          </p:cNvSpPr>
          <p:nvPr>
            <p:ph type="title"/>
          </p:nvPr>
        </p:nvSpPr>
        <p:spPr>
          <a:xfrm>
            <a:off x="2237425" y="445025"/>
            <a:ext cx="4668900" cy="5727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Technologies used</a:t>
            </a:r>
          </a:p>
        </p:txBody>
      </p:sp>
      <p:grpSp>
        <p:nvGrpSpPr>
          <p:cNvPr id="1887" name="Google Shape;1887;p72"/>
          <p:cNvGrpSpPr/>
          <p:nvPr/>
        </p:nvGrpSpPr>
        <p:grpSpPr>
          <a:xfrm flipH="1">
            <a:off x="6812820" y="857222"/>
            <a:ext cx="2278069" cy="4226804"/>
            <a:chOff x="569165" y="1399500"/>
            <a:chExt cx="1686708" cy="3129574"/>
          </a:xfrm>
        </p:grpSpPr>
        <p:sp>
          <p:nvSpPr>
            <p:cNvPr id="1889" name="Google Shape;1889;p72"/>
            <p:cNvSpPr/>
            <p:nvPr/>
          </p:nvSpPr>
          <p:spPr>
            <a:xfrm>
              <a:off x="569165" y="1399500"/>
              <a:ext cx="1686708" cy="3129574"/>
            </a:xfrm>
            <a:custGeom>
              <a:avLst/>
              <a:gdLst/>
              <a:ahLst/>
              <a:cxnLst/>
              <a:rect l="l" t="t" r="r" b="b"/>
              <a:pathLst>
                <a:path w="60744" h="112605" extrusionOk="0">
                  <a:moveTo>
                    <a:pt x="15545" y="33998"/>
                  </a:moveTo>
                  <a:lnTo>
                    <a:pt x="15778" y="34165"/>
                  </a:lnTo>
                  <a:cubicBezTo>
                    <a:pt x="15445" y="37067"/>
                    <a:pt x="15144" y="40336"/>
                    <a:pt x="14878" y="43739"/>
                  </a:cubicBezTo>
                  <a:cubicBezTo>
                    <a:pt x="13844" y="43272"/>
                    <a:pt x="12743" y="42771"/>
                    <a:pt x="11675" y="42204"/>
                  </a:cubicBezTo>
                  <a:cubicBezTo>
                    <a:pt x="12709" y="39402"/>
                    <a:pt x="14010" y="36533"/>
                    <a:pt x="15545" y="33998"/>
                  </a:cubicBezTo>
                  <a:close/>
                  <a:moveTo>
                    <a:pt x="29387" y="1"/>
                  </a:moveTo>
                  <a:cubicBezTo>
                    <a:pt x="26060" y="1"/>
                    <a:pt x="19346" y="2213"/>
                    <a:pt x="17980" y="4377"/>
                  </a:cubicBezTo>
                  <a:cubicBezTo>
                    <a:pt x="16979" y="5978"/>
                    <a:pt x="17813" y="8013"/>
                    <a:pt x="18347" y="9681"/>
                  </a:cubicBezTo>
                  <a:cubicBezTo>
                    <a:pt x="18380" y="9848"/>
                    <a:pt x="18480" y="10014"/>
                    <a:pt x="18514" y="10181"/>
                  </a:cubicBezTo>
                  <a:cubicBezTo>
                    <a:pt x="18147" y="10682"/>
                    <a:pt x="18213" y="11482"/>
                    <a:pt x="18714" y="12083"/>
                  </a:cubicBezTo>
                  <a:cubicBezTo>
                    <a:pt x="18981" y="12383"/>
                    <a:pt x="19314" y="12583"/>
                    <a:pt x="19648" y="12716"/>
                  </a:cubicBezTo>
                  <a:cubicBezTo>
                    <a:pt x="19981" y="13383"/>
                    <a:pt x="20382" y="14017"/>
                    <a:pt x="20815" y="14651"/>
                  </a:cubicBezTo>
                  <a:cubicBezTo>
                    <a:pt x="20915" y="14818"/>
                    <a:pt x="21049" y="15018"/>
                    <a:pt x="21215" y="15185"/>
                  </a:cubicBezTo>
                  <a:cubicBezTo>
                    <a:pt x="21516" y="16419"/>
                    <a:pt x="21716" y="18020"/>
                    <a:pt x="21682" y="19721"/>
                  </a:cubicBezTo>
                  <a:lnTo>
                    <a:pt x="17346" y="21156"/>
                  </a:lnTo>
                  <a:cubicBezTo>
                    <a:pt x="13810" y="22690"/>
                    <a:pt x="10308" y="30896"/>
                    <a:pt x="10308" y="30896"/>
                  </a:cubicBezTo>
                  <a:lnTo>
                    <a:pt x="10841" y="31230"/>
                  </a:lnTo>
                  <a:cubicBezTo>
                    <a:pt x="9507" y="34032"/>
                    <a:pt x="8139" y="37434"/>
                    <a:pt x="6872" y="41570"/>
                  </a:cubicBezTo>
                  <a:cubicBezTo>
                    <a:pt x="6305" y="43538"/>
                    <a:pt x="6305" y="45340"/>
                    <a:pt x="9240" y="46274"/>
                  </a:cubicBezTo>
                  <a:cubicBezTo>
                    <a:pt x="10875" y="46774"/>
                    <a:pt x="12676" y="47374"/>
                    <a:pt x="14477" y="48008"/>
                  </a:cubicBezTo>
                  <a:cubicBezTo>
                    <a:pt x="14311" y="50076"/>
                    <a:pt x="14177" y="52211"/>
                    <a:pt x="14077" y="54346"/>
                  </a:cubicBezTo>
                  <a:cubicBezTo>
                    <a:pt x="14077" y="54346"/>
                    <a:pt x="14177" y="54379"/>
                    <a:pt x="14311" y="54413"/>
                  </a:cubicBezTo>
                  <a:cubicBezTo>
                    <a:pt x="9474" y="84234"/>
                    <a:pt x="7706" y="108085"/>
                    <a:pt x="7706" y="108085"/>
                  </a:cubicBezTo>
                  <a:cubicBezTo>
                    <a:pt x="4837" y="110219"/>
                    <a:pt x="0" y="109486"/>
                    <a:pt x="34" y="112121"/>
                  </a:cubicBezTo>
                  <a:cubicBezTo>
                    <a:pt x="1186" y="112242"/>
                    <a:pt x="2235" y="112292"/>
                    <a:pt x="3179" y="112292"/>
                  </a:cubicBezTo>
                  <a:cubicBezTo>
                    <a:pt x="7430" y="112292"/>
                    <a:pt x="9574" y="111287"/>
                    <a:pt x="9574" y="111287"/>
                  </a:cubicBezTo>
                  <a:lnTo>
                    <a:pt x="9574" y="112121"/>
                  </a:lnTo>
                  <a:lnTo>
                    <a:pt x="11809" y="111821"/>
                  </a:lnTo>
                  <a:cubicBezTo>
                    <a:pt x="11809" y="111821"/>
                    <a:pt x="12543" y="109953"/>
                    <a:pt x="12176" y="108285"/>
                  </a:cubicBezTo>
                  <a:cubicBezTo>
                    <a:pt x="12176" y="108285"/>
                    <a:pt x="12209" y="108285"/>
                    <a:pt x="12209" y="108251"/>
                  </a:cubicBezTo>
                  <a:cubicBezTo>
                    <a:pt x="15809" y="86152"/>
                    <a:pt x="23539" y="64220"/>
                    <a:pt x="23883" y="64220"/>
                  </a:cubicBezTo>
                  <a:cubicBezTo>
                    <a:pt x="23884" y="64220"/>
                    <a:pt x="23884" y="64220"/>
                    <a:pt x="23884" y="64220"/>
                  </a:cubicBezTo>
                  <a:cubicBezTo>
                    <a:pt x="25919" y="85068"/>
                    <a:pt x="27920" y="108251"/>
                    <a:pt x="27920" y="108251"/>
                  </a:cubicBezTo>
                  <a:cubicBezTo>
                    <a:pt x="27353" y="109953"/>
                    <a:pt x="28187" y="112121"/>
                    <a:pt x="28187" y="112121"/>
                  </a:cubicBezTo>
                  <a:lnTo>
                    <a:pt x="30389" y="112421"/>
                  </a:lnTo>
                  <a:lnTo>
                    <a:pt x="30389" y="111587"/>
                  </a:lnTo>
                  <a:cubicBezTo>
                    <a:pt x="30389" y="111587"/>
                    <a:pt x="32511" y="112604"/>
                    <a:pt x="36721" y="112604"/>
                  </a:cubicBezTo>
                  <a:cubicBezTo>
                    <a:pt x="37681" y="112604"/>
                    <a:pt x="38751" y="112551"/>
                    <a:pt x="39929" y="112421"/>
                  </a:cubicBezTo>
                  <a:cubicBezTo>
                    <a:pt x="39996" y="109786"/>
                    <a:pt x="35159" y="110486"/>
                    <a:pt x="32257" y="108385"/>
                  </a:cubicBezTo>
                  <a:cubicBezTo>
                    <a:pt x="35225" y="78463"/>
                    <a:pt x="33858" y="59350"/>
                    <a:pt x="33391" y="54413"/>
                  </a:cubicBezTo>
                  <a:cubicBezTo>
                    <a:pt x="33491" y="54413"/>
                    <a:pt x="33558" y="54379"/>
                    <a:pt x="33691" y="54379"/>
                  </a:cubicBezTo>
                  <a:cubicBezTo>
                    <a:pt x="33192" y="47795"/>
                    <a:pt x="32494" y="40415"/>
                    <a:pt x="31829" y="34222"/>
                  </a:cubicBezTo>
                  <a:lnTo>
                    <a:pt x="31829" y="34222"/>
                  </a:lnTo>
                  <a:cubicBezTo>
                    <a:pt x="31834" y="34236"/>
                    <a:pt x="31842" y="34251"/>
                    <a:pt x="31856" y="34265"/>
                  </a:cubicBezTo>
                  <a:lnTo>
                    <a:pt x="31890" y="34265"/>
                  </a:lnTo>
                  <a:cubicBezTo>
                    <a:pt x="33224" y="36667"/>
                    <a:pt x="34892" y="39269"/>
                    <a:pt x="37027" y="42104"/>
                  </a:cubicBezTo>
                  <a:cubicBezTo>
                    <a:pt x="37793" y="43148"/>
                    <a:pt x="38533" y="44069"/>
                    <a:pt x="39706" y="44069"/>
                  </a:cubicBezTo>
                  <a:cubicBezTo>
                    <a:pt x="40369" y="44069"/>
                    <a:pt x="41172" y="43774"/>
                    <a:pt x="42197" y="43038"/>
                  </a:cubicBezTo>
                  <a:cubicBezTo>
                    <a:pt x="45666" y="40536"/>
                    <a:pt x="50103" y="37434"/>
                    <a:pt x="53172" y="35166"/>
                  </a:cubicBezTo>
                  <a:cubicBezTo>
                    <a:pt x="53705" y="35399"/>
                    <a:pt x="54272" y="35566"/>
                    <a:pt x="54839" y="35599"/>
                  </a:cubicBezTo>
                  <a:cubicBezTo>
                    <a:pt x="55145" y="35646"/>
                    <a:pt x="55453" y="35669"/>
                    <a:pt x="55761" y="35669"/>
                  </a:cubicBezTo>
                  <a:cubicBezTo>
                    <a:pt x="57204" y="35669"/>
                    <a:pt x="58643" y="35160"/>
                    <a:pt x="59743" y="34198"/>
                  </a:cubicBezTo>
                  <a:cubicBezTo>
                    <a:pt x="59843" y="34165"/>
                    <a:pt x="59843" y="34065"/>
                    <a:pt x="59843" y="33998"/>
                  </a:cubicBezTo>
                  <a:cubicBezTo>
                    <a:pt x="60110" y="33765"/>
                    <a:pt x="60410" y="33531"/>
                    <a:pt x="60544" y="33198"/>
                  </a:cubicBezTo>
                  <a:cubicBezTo>
                    <a:pt x="60577" y="33064"/>
                    <a:pt x="60544" y="32997"/>
                    <a:pt x="60443" y="32931"/>
                  </a:cubicBezTo>
                  <a:cubicBezTo>
                    <a:pt x="60510" y="32897"/>
                    <a:pt x="60544" y="32831"/>
                    <a:pt x="60577" y="32764"/>
                  </a:cubicBezTo>
                  <a:cubicBezTo>
                    <a:pt x="60710" y="32530"/>
                    <a:pt x="60710" y="32264"/>
                    <a:pt x="60577" y="32063"/>
                  </a:cubicBezTo>
                  <a:cubicBezTo>
                    <a:pt x="60744" y="31763"/>
                    <a:pt x="60744" y="31563"/>
                    <a:pt x="60577" y="31363"/>
                  </a:cubicBezTo>
                  <a:cubicBezTo>
                    <a:pt x="60422" y="31192"/>
                    <a:pt x="60237" y="31137"/>
                    <a:pt x="60048" y="31137"/>
                  </a:cubicBezTo>
                  <a:cubicBezTo>
                    <a:pt x="59830" y="31137"/>
                    <a:pt x="59605" y="31209"/>
                    <a:pt x="59409" y="31263"/>
                  </a:cubicBezTo>
                  <a:cubicBezTo>
                    <a:pt x="58909" y="31430"/>
                    <a:pt x="58409" y="31530"/>
                    <a:pt x="57875" y="31563"/>
                  </a:cubicBezTo>
                  <a:cubicBezTo>
                    <a:pt x="57655" y="31591"/>
                    <a:pt x="57432" y="31603"/>
                    <a:pt x="57208" y="31603"/>
                  </a:cubicBezTo>
                  <a:cubicBezTo>
                    <a:pt x="56618" y="31603"/>
                    <a:pt x="56020" y="31517"/>
                    <a:pt x="55440" y="31396"/>
                  </a:cubicBezTo>
                  <a:cubicBezTo>
                    <a:pt x="55573" y="31363"/>
                    <a:pt x="55707" y="31330"/>
                    <a:pt x="55840" y="31330"/>
                  </a:cubicBezTo>
                  <a:cubicBezTo>
                    <a:pt x="56207" y="31230"/>
                    <a:pt x="56607" y="31163"/>
                    <a:pt x="57008" y="31029"/>
                  </a:cubicBezTo>
                  <a:cubicBezTo>
                    <a:pt x="57241" y="30896"/>
                    <a:pt x="57441" y="30596"/>
                    <a:pt x="57275" y="30329"/>
                  </a:cubicBezTo>
                  <a:cubicBezTo>
                    <a:pt x="57138" y="30083"/>
                    <a:pt x="56845" y="30061"/>
                    <a:pt x="56597" y="30061"/>
                  </a:cubicBezTo>
                  <a:cubicBezTo>
                    <a:pt x="56542" y="30061"/>
                    <a:pt x="56489" y="30062"/>
                    <a:pt x="56441" y="30062"/>
                  </a:cubicBezTo>
                  <a:cubicBezTo>
                    <a:pt x="56391" y="30061"/>
                    <a:pt x="56342" y="30060"/>
                    <a:pt x="56293" y="30060"/>
                  </a:cubicBezTo>
                  <a:cubicBezTo>
                    <a:pt x="54777" y="30060"/>
                    <a:pt x="53298" y="30557"/>
                    <a:pt x="52037" y="31430"/>
                  </a:cubicBezTo>
                  <a:lnTo>
                    <a:pt x="51937" y="31530"/>
                  </a:lnTo>
                  <a:cubicBezTo>
                    <a:pt x="50837" y="32397"/>
                    <a:pt x="46400" y="35666"/>
                    <a:pt x="40362" y="38601"/>
                  </a:cubicBezTo>
                  <a:cubicBezTo>
                    <a:pt x="38995" y="36500"/>
                    <a:pt x="37694" y="34232"/>
                    <a:pt x="36593" y="31930"/>
                  </a:cubicBezTo>
                  <a:lnTo>
                    <a:pt x="37761" y="31396"/>
                  </a:lnTo>
                  <a:cubicBezTo>
                    <a:pt x="37761" y="31396"/>
                    <a:pt x="33991" y="22690"/>
                    <a:pt x="30389" y="21156"/>
                  </a:cubicBezTo>
                  <a:lnTo>
                    <a:pt x="26019" y="19721"/>
                  </a:lnTo>
                  <a:cubicBezTo>
                    <a:pt x="26019" y="16386"/>
                    <a:pt x="27220" y="16586"/>
                    <a:pt x="29088" y="15018"/>
                  </a:cubicBezTo>
                  <a:cubicBezTo>
                    <a:pt x="30422" y="13884"/>
                    <a:pt x="31223" y="12083"/>
                    <a:pt x="30856" y="8246"/>
                  </a:cubicBezTo>
                  <a:cubicBezTo>
                    <a:pt x="32524" y="5578"/>
                    <a:pt x="33558" y="1408"/>
                    <a:pt x="30756" y="207"/>
                  </a:cubicBezTo>
                  <a:cubicBezTo>
                    <a:pt x="30428" y="66"/>
                    <a:pt x="29957" y="1"/>
                    <a:pt x="29387" y="1"/>
                  </a:cubicBezTo>
                  <a:close/>
                </a:path>
              </a:pathLst>
            </a:custGeom>
            <a:solidFill>
              <a:schemeClr val="accent6"/>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72"/>
            <p:cNvGrpSpPr/>
            <p:nvPr/>
          </p:nvGrpSpPr>
          <p:grpSpPr>
            <a:xfrm>
              <a:off x="569200" y="1399653"/>
              <a:ext cx="1686381" cy="3129274"/>
              <a:chOff x="578725" y="1390553"/>
              <a:chExt cx="1686381" cy="3129274"/>
            </a:xfrm>
          </p:grpSpPr>
          <p:sp>
            <p:nvSpPr>
              <p:cNvPr id="1892" name="Google Shape;1892;p72"/>
              <p:cNvSpPr/>
              <p:nvPr/>
            </p:nvSpPr>
            <p:spPr>
              <a:xfrm>
                <a:off x="1337997" y="4399180"/>
                <a:ext cx="352326" cy="120647"/>
              </a:xfrm>
              <a:custGeom>
                <a:avLst/>
                <a:gdLst/>
                <a:ahLst/>
                <a:cxnLst/>
                <a:rect l="l" t="t" r="r" b="b"/>
                <a:pathLst>
                  <a:path w="12677" h="4341" extrusionOk="0">
                    <a:moveTo>
                      <a:pt x="634" y="0"/>
                    </a:moveTo>
                    <a:cubicBezTo>
                      <a:pt x="1" y="1735"/>
                      <a:pt x="868" y="3870"/>
                      <a:pt x="868" y="3870"/>
                    </a:cubicBezTo>
                    <a:lnTo>
                      <a:pt x="3103" y="4170"/>
                    </a:lnTo>
                    <a:lnTo>
                      <a:pt x="3103" y="3336"/>
                    </a:lnTo>
                    <a:cubicBezTo>
                      <a:pt x="3103" y="3336"/>
                      <a:pt x="5246" y="4341"/>
                      <a:pt x="9497" y="4341"/>
                    </a:cubicBezTo>
                    <a:cubicBezTo>
                      <a:pt x="10442" y="4341"/>
                      <a:pt x="11491" y="4291"/>
                      <a:pt x="12643" y="4170"/>
                    </a:cubicBezTo>
                    <a:cubicBezTo>
                      <a:pt x="12676" y="1535"/>
                      <a:pt x="7839" y="2235"/>
                      <a:pt x="4971" y="134"/>
                    </a:cubicBezTo>
                    <a:lnTo>
                      <a:pt x="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2"/>
              <p:cNvSpPr/>
              <p:nvPr/>
            </p:nvSpPr>
            <p:spPr>
              <a:xfrm>
                <a:off x="578725" y="4389897"/>
                <a:ext cx="352298" cy="120675"/>
              </a:xfrm>
              <a:custGeom>
                <a:avLst/>
                <a:gdLst/>
                <a:ahLst/>
                <a:cxnLst/>
                <a:rect l="l" t="t" r="r" b="b"/>
                <a:pathLst>
                  <a:path w="12676" h="4342" extrusionOk="0">
                    <a:moveTo>
                      <a:pt x="12042" y="1"/>
                    </a:moveTo>
                    <a:lnTo>
                      <a:pt x="7739" y="134"/>
                    </a:lnTo>
                    <a:cubicBezTo>
                      <a:pt x="4837" y="2236"/>
                      <a:pt x="0" y="1535"/>
                      <a:pt x="67" y="4170"/>
                    </a:cubicBezTo>
                    <a:cubicBezTo>
                      <a:pt x="1219" y="4292"/>
                      <a:pt x="2268" y="4341"/>
                      <a:pt x="3212" y="4341"/>
                    </a:cubicBezTo>
                    <a:cubicBezTo>
                      <a:pt x="7463" y="4341"/>
                      <a:pt x="9607" y="3337"/>
                      <a:pt x="9607" y="3337"/>
                    </a:cubicBezTo>
                    <a:lnTo>
                      <a:pt x="9607" y="4170"/>
                    </a:lnTo>
                    <a:lnTo>
                      <a:pt x="11808" y="3870"/>
                    </a:lnTo>
                    <a:cubicBezTo>
                      <a:pt x="11808" y="3870"/>
                      <a:pt x="12676" y="1735"/>
                      <a:pt x="12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2"/>
              <p:cNvSpPr/>
              <p:nvPr/>
            </p:nvSpPr>
            <p:spPr>
              <a:xfrm>
                <a:off x="793786" y="2857415"/>
                <a:ext cx="778774" cy="1562105"/>
              </a:xfrm>
              <a:custGeom>
                <a:avLst/>
                <a:gdLst/>
                <a:ahLst/>
                <a:cxnLst/>
                <a:rect l="l" t="t" r="r" b="b"/>
                <a:pathLst>
                  <a:path w="28021" h="56206" extrusionOk="0">
                    <a:moveTo>
                      <a:pt x="6806" y="0"/>
                    </a:moveTo>
                    <a:cubicBezTo>
                      <a:pt x="1769" y="30589"/>
                      <a:pt x="1" y="55273"/>
                      <a:pt x="1" y="55273"/>
                    </a:cubicBezTo>
                    <a:cubicBezTo>
                      <a:pt x="792" y="55770"/>
                      <a:pt x="1634" y="56043"/>
                      <a:pt x="2464" y="56043"/>
                    </a:cubicBezTo>
                    <a:cubicBezTo>
                      <a:pt x="3140" y="56043"/>
                      <a:pt x="3809" y="55862"/>
                      <a:pt x="4437" y="55473"/>
                    </a:cubicBezTo>
                    <a:cubicBezTo>
                      <a:pt x="8037" y="33374"/>
                      <a:pt x="15767" y="11442"/>
                      <a:pt x="16112" y="11442"/>
                    </a:cubicBezTo>
                    <a:cubicBezTo>
                      <a:pt x="16112" y="11442"/>
                      <a:pt x="16112" y="11442"/>
                      <a:pt x="16112" y="11442"/>
                    </a:cubicBezTo>
                    <a:lnTo>
                      <a:pt x="16399" y="5750"/>
                    </a:lnTo>
                    <a:lnTo>
                      <a:pt x="16179" y="11442"/>
                    </a:lnTo>
                    <a:cubicBezTo>
                      <a:pt x="18214" y="32290"/>
                      <a:pt x="20215" y="55473"/>
                      <a:pt x="20215" y="55473"/>
                    </a:cubicBezTo>
                    <a:cubicBezTo>
                      <a:pt x="20997" y="55953"/>
                      <a:pt x="21761" y="56206"/>
                      <a:pt x="22525" y="56206"/>
                    </a:cubicBezTo>
                    <a:cubicBezTo>
                      <a:pt x="23195" y="56206"/>
                      <a:pt x="23866" y="56012"/>
                      <a:pt x="24552" y="55607"/>
                    </a:cubicBezTo>
                    <a:cubicBezTo>
                      <a:pt x="28021" y="20615"/>
                      <a:pt x="25552" y="334"/>
                      <a:pt x="25552" y="334"/>
                    </a:cubicBezTo>
                    <a:lnTo>
                      <a:pt x="16678" y="201"/>
                    </a:lnTo>
                    <a:lnTo>
                      <a:pt x="16678" y="201"/>
                    </a:lnTo>
                    <a:lnTo>
                      <a:pt x="16679" y="167"/>
                    </a:lnTo>
                    <a:lnTo>
                      <a:pt x="6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2"/>
              <p:cNvSpPr/>
              <p:nvPr/>
            </p:nvSpPr>
            <p:spPr>
              <a:xfrm>
                <a:off x="875385" y="3161499"/>
                <a:ext cx="327284" cy="1205222"/>
              </a:xfrm>
              <a:custGeom>
                <a:avLst/>
                <a:gdLst/>
                <a:ahLst/>
                <a:cxnLst/>
                <a:rect l="l" t="t" r="r" b="b"/>
                <a:pathLst>
                  <a:path w="11776" h="43365" extrusionOk="0">
                    <a:moveTo>
                      <a:pt x="11675" y="0"/>
                    </a:moveTo>
                    <a:cubicBezTo>
                      <a:pt x="11642" y="0"/>
                      <a:pt x="11609" y="34"/>
                      <a:pt x="11575" y="67"/>
                    </a:cubicBezTo>
                    <a:cubicBezTo>
                      <a:pt x="6405" y="14044"/>
                      <a:pt x="2502" y="28554"/>
                      <a:pt x="0" y="43231"/>
                    </a:cubicBezTo>
                    <a:cubicBezTo>
                      <a:pt x="0" y="43265"/>
                      <a:pt x="34" y="43365"/>
                      <a:pt x="134" y="43365"/>
                    </a:cubicBezTo>
                    <a:cubicBezTo>
                      <a:pt x="167" y="43365"/>
                      <a:pt x="234" y="43331"/>
                      <a:pt x="267" y="43231"/>
                    </a:cubicBezTo>
                    <a:cubicBezTo>
                      <a:pt x="2736" y="28554"/>
                      <a:pt x="6605" y="14044"/>
                      <a:pt x="11775" y="134"/>
                    </a:cubicBezTo>
                    <a:cubicBezTo>
                      <a:pt x="11775" y="67"/>
                      <a:pt x="11742" y="34"/>
                      <a:pt x="11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2"/>
              <p:cNvSpPr/>
              <p:nvPr/>
            </p:nvSpPr>
            <p:spPr>
              <a:xfrm>
                <a:off x="1236942" y="2958471"/>
                <a:ext cx="45469" cy="178011"/>
              </a:xfrm>
              <a:custGeom>
                <a:avLst/>
                <a:gdLst/>
                <a:ahLst/>
                <a:cxnLst/>
                <a:rect l="l" t="t" r="r" b="b"/>
                <a:pathLst>
                  <a:path w="1636" h="6405" extrusionOk="0">
                    <a:moveTo>
                      <a:pt x="1502" y="0"/>
                    </a:moveTo>
                    <a:cubicBezTo>
                      <a:pt x="1435" y="0"/>
                      <a:pt x="1402" y="100"/>
                      <a:pt x="1402" y="134"/>
                    </a:cubicBezTo>
                    <a:cubicBezTo>
                      <a:pt x="1402" y="1601"/>
                      <a:pt x="1335" y="3136"/>
                      <a:pt x="1168" y="4604"/>
                    </a:cubicBezTo>
                    <a:cubicBezTo>
                      <a:pt x="1135" y="4904"/>
                      <a:pt x="1101" y="5304"/>
                      <a:pt x="935" y="5571"/>
                    </a:cubicBezTo>
                    <a:cubicBezTo>
                      <a:pt x="801" y="5838"/>
                      <a:pt x="601" y="6038"/>
                      <a:pt x="334" y="6138"/>
                    </a:cubicBezTo>
                    <a:lnTo>
                      <a:pt x="267" y="367"/>
                    </a:lnTo>
                    <a:cubicBezTo>
                      <a:pt x="267" y="300"/>
                      <a:pt x="167" y="234"/>
                      <a:pt x="134" y="234"/>
                    </a:cubicBezTo>
                    <a:cubicBezTo>
                      <a:pt x="67" y="234"/>
                      <a:pt x="1" y="334"/>
                      <a:pt x="1" y="367"/>
                    </a:cubicBezTo>
                    <a:lnTo>
                      <a:pt x="101" y="6305"/>
                    </a:lnTo>
                    <a:cubicBezTo>
                      <a:pt x="101" y="6338"/>
                      <a:pt x="101" y="6338"/>
                      <a:pt x="134" y="6371"/>
                    </a:cubicBezTo>
                    <a:cubicBezTo>
                      <a:pt x="167" y="6405"/>
                      <a:pt x="167" y="6405"/>
                      <a:pt x="234" y="6405"/>
                    </a:cubicBezTo>
                    <a:cubicBezTo>
                      <a:pt x="601" y="6305"/>
                      <a:pt x="901" y="6038"/>
                      <a:pt x="1168" y="5671"/>
                    </a:cubicBezTo>
                    <a:cubicBezTo>
                      <a:pt x="1335" y="5337"/>
                      <a:pt x="1402" y="4970"/>
                      <a:pt x="1435" y="4604"/>
                    </a:cubicBezTo>
                    <a:cubicBezTo>
                      <a:pt x="1602" y="3136"/>
                      <a:pt x="1602" y="1601"/>
                      <a:pt x="1635" y="134"/>
                    </a:cubicBezTo>
                    <a:cubicBezTo>
                      <a:pt x="1635" y="34"/>
                      <a:pt x="1535" y="0"/>
                      <a:pt x="1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2"/>
              <p:cNvSpPr/>
              <p:nvPr/>
            </p:nvSpPr>
            <p:spPr>
              <a:xfrm>
                <a:off x="1271238" y="3156858"/>
                <a:ext cx="114060" cy="1205250"/>
              </a:xfrm>
              <a:custGeom>
                <a:avLst/>
                <a:gdLst/>
                <a:ahLst/>
                <a:cxnLst/>
                <a:rect l="l" t="t" r="r" b="b"/>
                <a:pathLst>
                  <a:path w="4104" h="43366" extrusionOk="0">
                    <a:moveTo>
                      <a:pt x="68" y="1"/>
                    </a:moveTo>
                    <a:cubicBezTo>
                      <a:pt x="34" y="1"/>
                      <a:pt x="1" y="67"/>
                      <a:pt x="1" y="134"/>
                    </a:cubicBezTo>
                    <a:cubicBezTo>
                      <a:pt x="1669" y="14378"/>
                      <a:pt x="2936" y="28921"/>
                      <a:pt x="3904" y="43265"/>
                    </a:cubicBezTo>
                    <a:cubicBezTo>
                      <a:pt x="3904" y="43332"/>
                      <a:pt x="4004" y="43365"/>
                      <a:pt x="4037" y="43365"/>
                    </a:cubicBezTo>
                    <a:cubicBezTo>
                      <a:pt x="4070" y="43365"/>
                      <a:pt x="4104" y="43332"/>
                      <a:pt x="4104" y="43265"/>
                    </a:cubicBezTo>
                    <a:cubicBezTo>
                      <a:pt x="3136" y="28888"/>
                      <a:pt x="1835" y="14378"/>
                      <a:pt x="201" y="67"/>
                    </a:cubicBezTo>
                    <a:cubicBezTo>
                      <a:pt x="201" y="34"/>
                      <a:pt x="101"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2"/>
              <p:cNvSpPr/>
              <p:nvPr/>
            </p:nvSpPr>
            <p:spPr>
              <a:xfrm>
                <a:off x="1325017" y="2004474"/>
                <a:ext cx="766712" cy="609962"/>
              </a:xfrm>
              <a:custGeom>
                <a:avLst/>
                <a:gdLst/>
                <a:ahLst/>
                <a:cxnLst/>
                <a:rect l="l" t="t" r="r" b="b"/>
                <a:pathLst>
                  <a:path w="27587" h="21947" extrusionOk="0">
                    <a:moveTo>
                      <a:pt x="1" y="1"/>
                    </a:moveTo>
                    <a:lnTo>
                      <a:pt x="1" y="1"/>
                    </a:lnTo>
                    <a:cubicBezTo>
                      <a:pt x="1" y="1"/>
                      <a:pt x="1402" y="8173"/>
                      <a:pt x="10141" y="19982"/>
                    </a:cubicBezTo>
                    <a:cubicBezTo>
                      <a:pt x="10908" y="21025"/>
                      <a:pt x="11647" y="21947"/>
                      <a:pt x="12820" y="21947"/>
                    </a:cubicBezTo>
                    <a:cubicBezTo>
                      <a:pt x="13484" y="21947"/>
                      <a:pt x="14286" y="21651"/>
                      <a:pt x="15311" y="20916"/>
                    </a:cubicBezTo>
                    <a:cubicBezTo>
                      <a:pt x="19281" y="18014"/>
                      <a:pt x="24651" y="14311"/>
                      <a:pt x="27587" y="12009"/>
                    </a:cubicBezTo>
                    <a:lnTo>
                      <a:pt x="25319" y="9274"/>
                    </a:lnTo>
                    <a:cubicBezTo>
                      <a:pt x="25319" y="9274"/>
                      <a:pt x="25319" y="9274"/>
                      <a:pt x="25319" y="9274"/>
                    </a:cubicBezTo>
                    <a:lnTo>
                      <a:pt x="25319" y="9274"/>
                    </a:lnTo>
                    <a:cubicBezTo>
                      <a:pt x="25310" y="9274"/>
                      <a:pt x="20485" y="13125"/>
                      <a:pt x="13477" y="16579"/>
                    </a:cubicBezTo>
                    <a:cubicBezTo>
                      <a:pt x="11342" y="13277"/>
                      <a:pt x="9407" y="9641"/>
                      <a:pt x="8240" y="6072"/>
                    </a:cubicBezTo>
                    <a:lnTo>
                      <a:pt x="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2"/>
              <p:cNvSpPr/>
              <p:nvPr/>
            </p:nvSpPr>
            <p:spPr>
              <a:xfrm>
                <a:off x="2012917" y="2228875"/>
                <a:ext cx="252189" cy="153053"/>
              </a:xfrm>
              <a:custGeom>
                <a:avLst/>
                <a:gdLst/>
                <a:ahLst/>
                <a:cxnLst/>
                <a:rect l="l" t="t" r="r" b="b"/>
                <a:pathLst>
                  <a:path w="9074" h="5507" extrusionOk="0">
                    <a:moveTo>
                      <a:pt x="4162" y="1"/>
                    </a:moveTo>
                    <a:cubicBezTo>
                      <a:pt x="2849" y="1"/>
                      <a:pt x="1536" y="489"/>
                      <a:pt x="401" y="1333"/>
                    </a:cubicBezTo>
                    <a:cubicBezTo>
                      <a:pt x="267" y="1400"/>
                      <a:pt x="334" y="1534"/>
                      <a:pt x="367" y="1667"/>
                    </a:cubicBezTo>
                    <a:cubicBezTo>
                      <a:pt x="367" y="1667"/>
                      <a:pt x="334" y="1700"/>
                      <a:pt x="334" y="1734"/>
                    </a:cubicBezTo>
                    <a:cubicBezTo>
                      <a:pt x="101" y="2701"/>
                      <a:pt x="1" y="3768"/>
                      <a:pt x="768" y="4502"/>
                    </a:cubicBezTo>
                    <a:cubicBezTo>
                      <a:pt x="1402" y="5069"/>
                      <a:pt x="2402" y="5336"/>
                      <a:pt x="3203" y="5436"/>
                    </a:cubicBezTo>
                    <a:cubicBezTo>
                      <a:pt x="3508" y="5483"/>
                      <a:pt x="3816" y="5506"/>
                      <a:pt x="4124" y="5506"/>
                    </a:cubicBezTo>
                    <a:cubicBezTo>
                      <a:pt x="5567" y="5506"/>
                      <a:pt x="7007" y="4997"/>
                      <a:pt x="8106" y="4035"/>
                    </a:cubicBezTo>
                    <a:cubicBezTo>
                      <a:pt x="8206" y="4002"/>
                      <a:pt x="8206" y="3902"/>
                      <a:pt x="8206" y="3835"/>
                    </a:cubicBezTo>
                    <a:cubicBezTo>
                      <a:pt x="8507" y="3602"/>
                      <a:pt x="8773" y="3368"/>
                      <a:pt x="8907" y="3035"/>
                    </a:cubicBezTo>
                    <a:cubicBezTo>
                      <a:pt x="8940" y="2901"/>
                      <a:pt x="8907" y="2834"/>
                      <a:pt x="8840" y="2768"/>
                    </a:cubicBezTo>
                    <a:cubicBezTo>
                      <a:pt x="8874" y="2734"/>
                      <a:pt x="8907" y="2634"/>
                      <a:pt x="8940" y="2601"/>
                    </a:cubicBezTo>
                    <a:cubicBezTo>
                      <a:pt x="9074" y="2367"/>
                      <a:pt x="9074" y="2101"/>
                      <a:pt x="8940" y="1900"/>
                    </a:cubicBezTo>
                    <a:cubicBezTo>
                      <a:pt x="9040" y="1700"/>
                      <a:pt x="9040" y="1500"/>
                      <a:pt x="8874" y="1333"/>
                    </a:cubicBezTo>
                    <a:cubicBezTo>
                      <a:pt x="8717" y="1145"/>
                      <a:pt x="8531" y="1082"/>
                      <a:pt x="8339" y="1082"/>
                    </a:cubicBezTo>
                    <a:cubicBezTo>
                      <a:pt x="8123" y="1082"/>
                      <a:pt x="7901" y="1163"/>
                      <a:pt x="7706" y="1233"/>
                    </a:cubicBezTo>
                    <a:cubicBezTo>
                      <a:pt x="7206" y="1400"/>
                      <a:pt x="6705" y="1500"/>
                      <a:pt x="6172" y="1534"/>
                    </a:cubicBezTo>
                    <a:cubicBezTo>
                      <a:pt x="5965" y="1551"/>
                      <a:pt x="5756" y="1559"/>
                      <a:pt x="5546" y="1559"/>
                    </a:cubicBezTo>
                    <a:cubicBezTo>
                      <a:pt x="4942" y="1559"/>
                      <a:pt x="4330" y="1490"/>
                      <a:pt x="3737" y="1367"/>
                    </a:cubicBezTo>
                    <a:cubicBezTo>
                      <a:pt x="3870" y="1333"/>
                      <a:pt x="4003" y="1267"/>
                      <a:pt x="4103" y="1267"/>
                    </a:cubicBezTo>
                    <a:cubicBezTo>
                      <a:pt x="4504" y="1200"/>
                      <a:pt x="4904" y="1100"/>
                      <a:pt x="5271" y="1000"/>
                    </a:cubicBezTo>
                    <a:cubicBezTo>
                      <a:pt x="5538" y="866"/>
                      <a:pt x="5738" y="566"/>
                      <a:pt x="5571" y="266"/>
                    </a:cubicBezTo>
                    <a:cubicBezTo>
                      <a:pt x="5438" y="52"/>
                      <a:pt x="5155" y="31"/>
                      <a:pt x="4910" y="31"/>
                    </a:cubicBezTo>
                    <a:cubicBezTo>
                      <a:pt x="4849" y="31"/>
                      <a:pt x="4791" y="32"/>
                      <a:pt x="4737" y="32"/>
                    </a:cubicBezTo>
                    <a:cubicBezTo>
                      <a:pt x="4546" y="11"/>
                      <a:pt x="4354" y="1"/>
                      <a:pt x="4162" y="1"/>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2"/>
              <p:cNvSpPr/>
              <p:nvPr/>
            </p:nvSpPr>
            <p:spPr>
              <a:xfrm>
                <a:off x="2143627" y="2277597"/>
                <a:ext cx="116840" cy="23290"/>
              </a:xfrm>
              <a:custGeom>
                <a:avLst/>
                <a:gdLst/>
                <a:ahLst/>
                <a:cxnLst/>
                <a:rect l="l" t="t" r="r" b="b"/>
                <a:pathLst>
                  <a:path w="4204" h="838" extrusionOk="0">
                    <a:moveTo>
                      <a:pt x="4118" y="1"/>
                    </a:moveTo>
                    <a:cubicBezTo>
                      <a:pt x="4104" y="1"/>
                      <a:pt x="4088" y="5"/>
                      <a:pt x="4070" y="14"/>
                    </a:cubicBezTo>
                    <a:cubicBezTo>
                      <a:pt x="3050" y="428"/>
                      <a:pt x="1938" y="682"/>
                      <a:pt x="791" y="682"/>
                    </a:cubicBezTo>
                    <a:cubicBezTo>
                      <a:pt x="551" y="682"/>
                      <a:pt x="310" y="671"/>
                      <a:pt x="68" y="648"/>
                    </a:cubicBezTo>
                    <a:cubicBezTo>
                      <a:pt x="34" y="648"/>
                      <a:pt x="1" y="681"/>
                      <a:pt x="1" y="748"/>
                    </a:cubicBezTo>
                    <a:cubicBezTo>
                      <a:pt x="1" y="781"/>
                      <a:pt x="34" y="815"/>
                      <a:pt x="68" y="815"/>
                    </a:cubicBezTo>
                    <a:cubicBezTo>
                      <a:pt x="279" y="830"/>
                      <a:pt x="491" y="837"/>
                      <a:pt x="703" y="837"/>
                    </a:cubicBezTo>
                    <a:cubicBezTo>
                      <a:pt x="1890" y="837"/>
                      <a:pt x="3066" y="601"/>
                      <a:pt x="4171" y="147"/>
                    </a:cubicBezTo>
                    <a:cubicBezTo>
                      <a:pt x="4204" y="147"/>
                      <a:pt x="4204" y="114"/>
                      <a:pt x="4204" y="81"/>
                    </a:cubicBezTo>
                    <a:cubicBezTo>
                      <a:pt x="4179" y="32"/>
                      <a:pt x="4155" y="1"/>
                      <a:pt x="4118"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2"/>
              <p:cNvSpPr/>
              <p:nvPr/>
            </p:nvSpPr>
            <p:spPr>
              <a:xfrm>
                <a:off x="2144571" y="2303555"/>
                <a:ext cx="109419" cy="20678"/>
              </a:xfrm>
              <a:custGeom>
                <a:avLst/>
                <a:gdLst/>
                <a:ahLst/>
                <a:cxnLst/>
                <a:rect l="l" t="t" r="r" b="b"/>
                <a:pathLst>
                  <a:path w="3937" h="744" extrusionOk="0">
                    <a:moveTo>
                      <a:pt x="3830" y="1"/>
                    </a:moveTo>
                    <a:cubicBezTo>
                      <a:pt x="3821" y="1"/>
                      <a:pt x="3812" y="5"/>
                      <a:pt x="3803" y="14"/>
                    </a:cubicBezTo>
                    <a:cubicBezTo>
                      <a:pt x="2927" y="389"/>
                      <a:pt x="1977" y="577"/>
                      <a:pt x="1035" y="577"/>
                    </a:cubicBezTo>
                    <a:cubicBezTo>
                      <a:pt x="722" y="577"/>
                      <a:pt x="409" y="556"/>
                      <a:pt x="100" y="514"/>
                    </a:cubicBezTo>
                    <a:cubicBezTo>
                      <a:pt x="34" y="514"/>
                      <a:pt x="0" y="548"/>
                      <a:pt x="0" y="581"/>
                    </a:cubicBezTo>
                    <a:cubicBezTo>
                      <a:pt x="0" y="614"/>
                      <a:pt x="34" y="681"/>
                      <a:pt x="100" y="681"/>
                    </a:cubicBezTo>
                    <a:cubicBezTo>
                      <a:pt x="417" y="723"/>
                      <a:pt x="736" y="744"/>
                      <a:pt x="1055" y="744"/>
                    </a:cubicBezTo>
                    <a:cubicBezTo>
                      <a:pt x="2012" y="744"/>
                      <a:pt x="2969" y="556"/>
                      <a:pt x="3870" y="181"/>
                    </a:cubicBezTo>
                    <a:cubicBezTo>
                      <a:pt x="3936" y="181"/>
                      <a:pt x="3936" y="147"/>
                      <a:pt x="3936" y="81"/>
                    </a:cubicBezTo>
                    <a:cubicBezTo>
                      <a:pt x="3888" y="32"/>
                      <a:pt x="3857" y="1"/>
                      <a:pt x="383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2"/>
              <p:cNvSpPr/>
              <p:nvPr/>
            </p:nvSpPr>
            <p:spPr>
              <a:xfrm>
                <a:off x="2142709" y="2333238"/>
                <a:ext cx="90881" cy="14424"/>
              </a:xfrm>
              <a:custGeom>
                <a:avLst/>
                <a:gdLst/>
                <a:ahLst/>
                <a:cxnLst/>
                <a:rect l="l" t="t" r="r" b="b"/>
                <a:pathLst>
                  <a:path w="3270" h="519" extrusionOk="0">
                    <a:moveTo>
                      <a:pt x="3185" y="1"/>
                    </a:moveTo>
                    <a:cubicBezTo>
                      <a:pt x="3163" y="1"/>
                      <a:pt x="3136" y="5"/>
                      <a:pt x="3103" y="13"/>
                    </a:cubicBezTo>
                    <a:cubicBezTo>
                      <a:pt x="2352" y="239"/>
                      <a:pt x="1602" y="351"/>
                      <a:pt x="837" y="351"/>
                    </a:cubicBezTo>
                    <a:cubicBezTo>
                      <a:pt x="582" y="351"/>
                      <a:pt x="326" y="339"/>
                      <a:pt x="67" y="314"/>
                    </a:cubicBezTo>
                    <a:cubicBezTo>
                      <a:pt x="34" y="314"/>
                      <a:pt x="1" y="347"/>
                      <a:pt x="1" y="414"/>
                    </a:cubicBezTo>
                    <a:cubicBezTo>
                      <a:pt x="1" y="447"/>
                      <a:pt x="34" y="480"/>
                      <a:pt x="67" y="480"/>
                    </a:cubicBezTo>
                    <a:cubicBezTo>
                      <a:pt x="342" y="506"/>
                      <a:pt x="613" y="518"/>
                      <a:pt x="881" y="518"/>
                    </a:cubicBezTo>
                    <a:cubicBezTo>
                      <a:pt x="1683" y="518"/>
                      <a:pt x="2452" y="405"/>
                      <a:pt x="3203" y="180"/>
                    </a:cubicBezTo>
                    <a:cubicBezTo>
                      <a:pt x="3236" y="180"/>
                      <a:pt x="3270" y="147"/>
                      <a:pt x="3270" y="114"/>
                    </a:cubicBezTo>
                    <a:cubicBezTo>
                      <a:pt x="3270" y="39"/>
                      <a:pt x="3251" y="1"/>
                      <a:pt x="3185"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2"/>
              <p:cNvSpPr/>
              <p:nvPr/>
            </p:nvSpPr>
            <p:spPr>
              <a:xfrm>
                <a:off x="1410313" y="1978516"/>
                <a:ext cx="218810" cy="363443"/>
              </a:xfrm>
              <a:custGeom>
                <a:avLst/>
                <a:gdLst/>
                <a:ahLst/>
                <a:cxnLst/>
                <a:rect l="l" t="t" r="r" b="b"/>
                <a:pathLst>
                  <a:path w="7873" h="13077" extrusionOk="0">
                    <a:moveTo>
                      <a:pt x="501" y="1"/>
                    </a:moveTo>
                    <a:cubicBezTo>
                      <a:pt x="0" y="3537"/>
                      <a:pt x="734" y="8106"/>
                      <a:pt x="1968" y="13077"/>
                    </a:cubicBezTo>
                    <a:lnTo>
                      <a:pt x="7873" y="10241"/>
                    </a:lnTo>
                    <a:cubicBezTo>
                      <a:pt x="7873" y="10241"/>
                      <a:pt x="4037" y="1535"/>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2"/>
              <p:cNvSpPr/>
              <p:nvPr/>
            </p:nvSpPr>
            <p:spPr>
              <a:xfrm>
                <a:off x="969936" y="1938660"/>
                <a:ext cx="545150" cy="997695"/>
              </a:xfrm>
              <a:custGeom>
                <a:avLst/>
                <a:gdLst/>
                <a:ahLst/>
                <a:cxnLst/>
                <a:rect l="l" t="t" r="r" b="b"/>
                <a:pathLst>
                  <a:path w="19615" h="35898" extrusionOk="0">
                    <a:moveTo>
                      <a:pt x="7606" y="0"/>
                    </a:moveTo>
                    <a:lnTo>
                      <a:pt x="3270" y="1401"/>
                    </a:lnTo>
                    <a:cubicBezTo>
                      <a:pt x="3270" y="1401"/>
                      <a:pt x="835" y="17546"/>
                      <a:pt x="1" y="34558"/>
                    </a:cubicBezTo>
                    <a:cubicBezTo>
                      <a:pt x="1" y="34558"/>
                      <a:pt x="2650" y="35898"/>
                      <a:pt x="8554" y="35898"/>
                    </a:cubicBezTo>
                    <a:cubicBezTo>
                      <a:pt x="11439" y="35898"/>
                      <a:pt x="15103" y="35578"/>
                      <a:pt x="19615" y="34625"/>
                    </a:cubicBezTo>
                    <a:cubicBezTo>
                      <a:pt x="18581" y="20148"/>
                      <a:pt x="16346" y="1435"/>
                      <a:pt x="16346" y="1435"/>
                    </a:cubicBezTo>
                    <a:lnTo>
                      <a:pt x="11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2"/>
              <p:cNvSpPr/>
              <p:nvPr/>
            </p:nvSpPr>
            <p:spPr>
              <a:xfrm>
                <a:off x="1199866" y="2706666"/>
                <a:ext cx="254968" cy="170952"/>
              </a:xfrm>
              <a:custGeom>
                <a:avLst/>
                <a:gdLst/>
                <a:ahLst/>
                <a:cxnLst/>
                <a:rect l="l" t="t" r="r" b="b"/>
                <a:pathLst>
                  <a:path w="9174" h="6151" extrusionOk="0">
                    <a:moveTo>
                      <a:pt x="2603" y="0"/>
                    </a:moveTo>
                    <a:cubicBezTo>
                      <a:pt x="2214" y="0"/>
                      <a:pt x="1823" y="29"/>
                      <a:pt x="1435" y="87"/>
                    </a:cubicBezTo>
                    <a:cubicBezTo>
                      <a:pt x="1301" y="154"/>
                      <a:pt x="1235" y="254"/>
                      <a:pt x="1268" y="354"/>
                    </a:cubicBezTo>
                    <a:lnTo>
                      <a:pt x="1235" y="387"/>
                    </a:lnTo>
                    <a:cubicBezTo>
                      <a:pt x="634" y="1155"/>
                      <a:pt x="0" y="2055"/>
                      <a:pt x="401" y="3056"/>
                    </a:cubicBezTo>
                    <a:cubicBezTo>
                      <a:pt x="734" y="3857"/>
                      <a:pt x="1435" y="4557"/>
                      <a:pt x="2135" y="5024"/>
                    </a:cubicBezTo>
                    <a:cubicBezTo>
                      <a:pt x="3211" y="5757"/>
                      <a:pt x="4484" y="6150"/>
                      <a:pt x="5770" y="6150"/>
                    </a:cubicBezTo>
                    <a:cubicBezTo>
                      <a:pt x="6238" y="6150"/>
                      <a:pt x="6709" y="6098"/>
                      <a:pt x="7172" y="5991"/>
                    </a:cubicBezTo>
                    <a:cubicBezTo>
                      <a:pt x="7272" y="5925"/>
                      <a:pt x="7306" y="5891"/>
                      <a:pt x="7339" y="5825"/>
                    </a:cubicBezTo>
                    <a:cubicBezTo>
                      <a:pt x="7739" y="5758"/>
                      <a:pt x="8073" y="5691"/>
                      <a:pt x="8340" y="5424"/>
                    </a:cubicBezTo>
                    <a:cubicBezTo>
                      <a:pt x="8440" y="5358"/>
                      <a:pt x="8440" y="5224"/>
                      <a:pt x="8406" y="5157"/>
                    </a:cubicBezTo>
                    <a:cubicBezTo>
                      <a:pt x="8473" y="5091"/>
                      <a:pt x="8506" y="5091"/>
                      <a:pt x="8606" y="5057"/>
                    </a:cubicBezTo>
                    <a:cubicBezTo>
                      <a:pt x="8807" y="4924"/>
                      <a:pt x="8940" y="4690"/>
                      <a:pt x="8940" y="4424"/>
                    </a:cubicBezTo>
                    <a:cubicBezTo>
                      <a:pt x="9107" y="4324"/>
                      <a:pt x="9174" y="4090"/>
                      <a:pt x="9107" y="3857"/>
                    </a:cubicBezTo>
                    <a:cubicBezTo>
                      <a:pt x="8973" y="3390"/>
                      <a:pt x="8473" y="3323"/>
                      <a:pt x="8106" y="3256"/>
                    </a:cubicBezTo>
                    <a:cubicBezTo>
                      <a:pt x="7606" y="3189"/>
                      <a:pt x="7072" y="3056"/>
                      <a:pt x="6605" y="2856"/>
                    </a:cubicBezTo>
                    <a:cubicBezTo>
                      <a:pt x="5838" y="2556"/>
                      <a:pt x="5137" y="2155"/>
                      <a:pt x="4504" y="1588"/>
                    </a:cubicBezTo>
                    <a:lnTo>
                      <a:pt x="4504" y="1588"/>
                    </a:lnTo>
                    <a:cubicBezTo>
                      <a:pt x="4637" y="1655"/>
                      <a:pt x="4770" y="1655"/>
                      <a:pt x="4904" y="1688"/>
                    </a:cubicBezTo>
                    <a:cubicBezTo>
                      <a:pt x="5271" y="1755"/>
                      <a:pt x="5671" y="1888"/>
                      <a:pt x="6071" y="1922"/>
                    </a:cubicBezTo>
                    <a:cubicBezTo>
                      <a:pt x="6102" y="1930"/>
                      <a:pt x="6134" y="1933"/>
                      <a:pt x="6166" y="1933"/>
                    </a:cubicBezTo>
                    <a:cubicBezTo>
                      <a:pt x="6410" y="1933"/>
                      <a:pt x="6668" y="1716"/>
                      <a:pt x="6638" y="1421"/>
                    </a:cubicBezTo>
                    <a:cubicBezTo>
                      <a:pt x="6638" y="1088"/>
                      <a:pt x="6271" y="921"/>
                      <a:pt x="6005" y="821"/>
                    </a:cubicBezTo>
                    <a:cubicBezTo>
                      <a:pt x="4951" y="269"/>
                      <a:pt x="3784" y="0"/>
                      <a:pt x="2603"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2"/>
              <p:cNvSpPr/>
              <p:nvPr/>
            </p:nvSpPr>
            <p:spPr>
              <a:xfrm>
                <a:off x="1331521" y="2791574"/>
                <a:ext cx="113115" cy="39910"/>
              </a:xfrm>
              <a:custGeom>
                <a:avLst/>
                <a:gdLst/>
                <a:ahLst/>
                <a:cxnLst/>
                <a:rect l="l" t="t" r="r" b="b"/>
                <a:pathLst>
                  <a:path w="4070" h="1436" extrusionOk="0">
                    <a:moveTo>
                      <a:pt x="100" y="1"/>
                    </a:moveTo>
                    <a:cubicBezTo>
                      <a:pt x="67" y="1"/>
                      <a:pt x="33" y="1"/>
                      <a:pt x="0" y="34"/>
                    </a:cubicBezTo>
                    <a:cubicBezTo>
                      <a:pt x="0" y="101"/>
                      <a:pt x="0" y="134"/>
                      <a:pt x="33" y="168"/>
                    </a:cubicBezTo>
                    <a:cubicBezTo>
                      <a:pt x="1234" y="868"/>
                      <a:pt x="2602" y="1335"/>
                      <a:pt x="4003" y="1435"/>
                    </a:cubicBezTo>
                    <a:cubicBezTo>
                      <a:pt x="4036" y="1435"/>
                      <a:pt x="4070" y="1435"/>
                      <a:pt x="4070" y="1369"/>
                    </a:cubicBezTo>
                    <a:cubicBezTo>
                      <a:pt x="4070" y="1302"/>
                      <a:pt x="4036" y="1269"/>
                      <a:pt x="4003" y="1235"/>
                    </a:cubicBezTo>
                    <a:cubicBezTo>
                      <a:pt x="2602" y="1135"/>
                      <a:pt x="1268" y="701"/>
                      <a:pt x="10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2"/>
              <p:cNvSpPr/>
              <p:nvPr/>
            </p:nvSpPr>
            <p:spPr>
              <a:xfrm>
                <a:off x="1322238" y="2811057"/>
                <a:ext cx="103861" cy="39882"/>
              </a:xfrm>
              <a:custGeom>
                <a:avLst/>
                <a:gdLst/>
                <a:ahLst/>
                <a:cxnLst/>
                <a:rect l="l" t="t" r="r" b="b"/>
                <a:pathLst>
                  <a:path w="3737" h="1435" extrusionOk="0">
                    <a:moveTo>
                      <a:pt x="101" y="0"/>
                    </a:moveTo>
                    <a:cubicBezTo>
                      <a:pt x="67" y="0"/>
                      <a:pt x="34" y="0"/>
                      <a:pt x="0" y="67"/>
                    </a:cubicBezTo>
                    <a:cubicBezTo>
                      <a:pt x="0" y="101"/>
                      <a:pt x="0" y="134"/>
                      <a:pt x="34" y="167"/>
                    </a:cubicBezTo>
                    <a:cubicBezTo>
                      <a:pt x="1101" y="901"/>
                      <a:pt x="2369" y="1335"/>
                      <a:pt x="3670" y="1435"/>
                    </a:cubicBezTo>
                    <a:cubicBezTo>
                      <a:pt x="3703" y="1435"/>
                      <a:pt x="3736" y="1435"/>
                      <a:pt x="3736" y="1401"/>
                    </a:cubicBezTo>
                    <a:cubicBezTo>
                      <a:pt x="3736" y="1301"/>
                      <a:pt x="3703" y="1268"/>
                      <a:pt x="3670" y="1235"/>
                    </a:cubicBezTo>
                    <a:cubicBezTo>
                      <a:pt x="2402" y="1135"/>
                      <a:pt x="1168" y="734"/>
                      <a:pt x="101"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2"/>
              <p:cNvSpPr/>
              <p:nvPr/>
            </p:nvSpPr>
            <p:spPr>
              <a:xfrm>
                <a:off x="1310176" y="2833319"/>
                <a:ext cx="86268" cy="36158"/>
              </a:xfrm>
              <a:custGeom>
                <a:avLst/>
                <a:gdLst/>
                <a:ahLst/>
                <a:cxnLst/>
                <a:rect l="l" t="t" r="r" b="b"/>
                <a:pathLst>
                  <a:path w="3104" h="1301" extrusionOk="0">
                    <a:moveTo>
                      <a:pt x="134" y="0"/>
                    </a:moveTo>
                    <a:cubicBezTo>
                      <a:pt x="101" y="0"/>
                      <a:pt x="34" y="0"/>
                      <a:pt x="1" y="33"/>
                    </a:cubicBezTo>
                    <a:cubicBezTo>
                      <a:pt x="1" y="100"/>
                      <a:pt x="1" y="133"/>
                      <a:pt x="34" y="167"/>
                    </a:cubicBezTo>
                    <a:cubicBezTo>
                      <a:pt x="968" y="701"/>
                      <a:pt x="1936" y="1101"/>
                      <a:pt x="2970" y="1301"/>
                    </a:cubicBezTo>
                    <a:cubicBezTo>
                      <a:pt x="3003" y="1301"/>
                      <a:pt x="3036" y="1301"/>
                      <a:pt x="3036" y="1268"/>
                    </a:cubicBezTo>
                    <a:cubicBezTo>
                      <a:pt x="3103" y="1168"/>
                      <a:pt x="3036" y="1134"/>
                      <a:pt x="2970" y="1134"/>
                    </a:cubicBezTo>
                    <a:cubicBezTo>
                      <a:pt x="1969" y="901"/>
                      <a:pt x="1002" y="534"/>
                      <a:pt x="134"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2"/>
              <p:cNvSpPr/>
              <p:nvPr/>
            </p:nvSpPr>
            <p:spPr>
              <a:xfrm>
                <a:off x="753931" y="1988716"/>
                <a:ext cx="508075" cy="814932"/>
              </a:xfrm>
              <a:custGeom>
                <a:avLst/>
                <a:gdLst/>
                <a:ahLst/>
                <a:cxnLst/>
                <a:rect l="l" t="t" r="r" b="b"/>
                <a:pathLst>
                  <a:path w="18281" h="29322" extrusionOk="0">
                    <a:moveTo>
                      <a:pt x="18280" y="25852"/>
                    </a:moveTo>
                    <a:lnTo>
                      <a:pt x="18280" y="25853"/>
                    </a:lnTo>
                    <a:lnTo>
                      <a:pt x="18280" y="25853"/>
                    </a:lnTo>
                    <a:cubicBezTo>
                      <a:pt x="18280" y="25853"/>
                      <a:pt x="18280" y="25852"/>
                      <a:pt x="18280" y="25852"/>
                    </a:cubicBezTo>
                    <a:close/>
                    <a:moveTo>
                      <a:pt x="10641" y="1"/>
                    </a:moveTo>
                    <a:cubicBezTo>
                      <a:pt x="10641" y="1"/>
                      <a:pt x="4871" y="5972"/>
                      <a:pt x="601" y="20015"/>
                    </a:cubicBezTo>
                    <a:cubicBezTo>
                      <a:pt x="1" y="21983"/>
                      <a:pt x="1" y="23751"/>
                      <a:pt x="2969" y="24718"/>
                    </a:cubicBezTo>
                    <a:cubicBezTo>
                      <a:pt x="7639" y="26219"/>
                      <a:pt x="13810" y="28321"/>
                      <a:pt x="17380" y="29322"/>
                    </a:cubicBezTo>
                    <a:lnTo>
                      <a:pt x="18280" y="25853"/>
                    </a:lnTo>
                    <a:lnTo>
                      <a:pt x="18280" y="25853"/>
                    </a:lnTo>
                    <a:cubicBezTo>
                      <a:pt x="18280" y="25853"/>
                      <a:pt x="18279" y="25853"/>
                      <a:pt x="18278" y="25853"/>
                    </a:cubicBezTo>
                    <a:cubicBezTo>
                      <a:pt x="18156" y="25853"/>
                      <a:pt x="12236" y="24280"/>
                      <a:pt x="5304" y="20682"/>
                    </a:cubicBezTo>
                    <a:cubicBezTo>
                      <a:pt x="6672" y="17013"/>
                      <a:pt x="8440" y="13243"/>
                      <a:pt x="10641" y="10208"/>
                    </a:cubicBezTo>
                    <a:lnTo>
                      <a:pt x="10641" y="1"/>
                    </a:ln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2"/>
              <p:cNvSpPr/>
              <p:nvPr/>
            </p:nvSpPr>
            <p:spPr>
              <a:xfrm>
                <a:off x="866103" y="1978516"/>
                <a:ext cx="230872" cy="363443"/>
              </a:xfrm>
              <a:custGeom>
                <a:avLst/>
                <a:gdLst/>
                <a:ahLst/>
                <a:cxnLst/>
                <a:rect l="l" t="t" r="r" b="b"/>
                <a:pathLst>
                  <a:path w="8307" h="13077" extrusionOk="0">
                    <a:moveTo>
                      <a:pt x="7072" y="1"/>
                    </a:moveTo>
                    <a:cubicBezTo>
                      <a:pt x="3503" y="1535"/>
                      <a:pt x="1" y="9741"/>
                      <a:pt x="1" y="9741"/>
                    </a:cubicBezTo>
                    <a:lnTo>
                      <a:pt x="5605" y="13077"/>
                    </a:lnTo>
                    <a:cubicBezTo>
                      <a:pt x="8307" y="9507"/>
                      <a:pt x="8173" y="4938"/>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2"/>
              <p:cNvSpPr/>
              <p:nvPr/>
            </p:nvSpPr>
            <p:spPr>
              <a:xfrm>
                <a:off x="1050591" y="1390553"/>
                <a:ext cx="461717" cy="439650"/>
              </a:xfrm>
              <a:custGeom>
                <a:avLst/>
                <a:gdLst/>
                <a:ahLst/>
                <a:cxnLst/>
                <a:rect l="l" t="t" r="r" b="b"/>
                <a:pathLst>
                  <a:path w="16613" h="15819" extrusionOk="0">
                    <a:moveTo>
                      <a:pt x="12431" y="1"/>
                    </a:moveTo>
                    <a:cubicBezTo>
                      <a:pt x="9090" y="1"/>
                      <a:pt x="2397" y="2213"/>
                      <a:pt x="1002" y="4377"/>
                    </a:cubicBezTo>
                    <a:cubicBezTo>
                      <a:pt x="1" y="5978"/>
                      <a:pt x="835" y="8013"/>
                      <a:pt x="1368" y="9681"/>
                    </a:cubicBezTo>
                    <a:cubicBezTo>
                      <a:pt x="1969" y="11415"/>
                      <a:pt x="2803" y="13083"/>
                      <a:pt x="3837" y="14584"/>
                    </a:cubicBezTo>
                    <a:cubicBezTo>
                      <a:pt x="4204" y="15151"/>
                      <a:pt x="4671" y="15752"/>
                      <a:pt x="5371" y="15819"/>
                    </a:cubicBezTo>
                    <a:cubicBezTo>
                      <a:pt x="6172" y="15819"/>
                      <a:pt x="6639" y="15151"/>
                      <a:pt x="7006" y="14551"/>
                    </a:cubicBezTo>
                    <a:cubicBezTo>
                      <a:pt x="8674" y="11849"/>
                      <a:pt x="12176" y="10982"/>
                      <a:pt x="13877" y="8246"/>
                    </a:cubicBezTo>
                    <a:cubicBezTo>
                      <a:pt x="15545" y="5578"/>
                      <a:pt x="16613" y="1375"/>
                      <a:pt x="13811" y="207"/>
                    </a:cubicBezTo>
                    <a:cubicBezTo>
                      <a:pt x="13479" y="66"/>
                      <a:pt x="13004" y="1"/>
                      <a:pt x="12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2"/>
              <p:cNvSpPr/>
              <p:nvPr/>
            </p:nvSpPr>
            <p:spPr>
              <a:xfrm>
                <a:off x="1143308" y="1467818"/>
                <a:ext cx="313388" cy="511438"/>
              </a:xfrm>
              <a:custGeom>
                <a:avLst/>
                <a:gdLst/>
                <a:ahLst/>
                <a:cxnLst/>
                <a:rect l="l" t="t" r="r" b="b"/>
                <a:pathLst>
                  <a:path w="11276" h="18402" extrusionOk="0">
                    <a:moveTo>
                      <a:pt x="5258" y="0"/>
                    </a:moveTo>
                    <a:cubicBezTo>
                      <a:pt x="3482" y="0"/>
                      <a:pt x="1710" y="643"/>
                      <a:pt x="868" y="2197"/>
                    </a:cubicBezTo>
                    <a:cubicBezTo>
                      <a:pt x="34" y="3632"/>
                      <a:pt x="1" y="9236"/>
                      <a:pt x="1" y="9236"/>
                    </a:cubicBezTo>
                    <a:cubicBezTo>
                      <a:pt x="1" y="9236"/>
                      <a:pt x="1502" y="12572"/>
                      <a:pt x="1468" y="16975"/>
                    </a:cubicBezTo>
                    <a:cubicBezTo>
                      <a:pt x="1890" y="17949"/>
                      <a:pt x="2748" y="18402"/>
                      <a:pt x="3597" y="18402"/>
                    </a:cubicBezTo>
                    <a:cubicBezTo>
                      <a:pt x="4492" y="18402"/>
                      <a:pt x="5378" y="17899"/>
                      <a:pt x="5738" y="16975"/>
                    </a:cubicBezTo>
                    <a:cubicBezTo>
                      <a:pt x="5738" y="13639"/>
                      <a:pt x="6972" y="13872"/>
                      <a:pt x="8840" y="12271"/>
                    </a:cubicBezTo>
                    <a:cubicBezTo>
                      <a:pt x="10441" y="10904"/>
                      <a:pt x="11275" y="8469"/>
                      <a:pt x="10174" y="2664"/>
                    </a:cubicBezTo>
                    <a:cubicBezTo>
                      <a:pt x="9873" y="1082"/>
                      <a:pt x="7562" y="0"/>
                      <a:pt x="5258"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2"/>
              <p:cNvSpPr/>
              <p:nvPr/>
            </p:nvSpPr>
            <p:spPr>
              <a:xfrm>
                <a:off x="1123853" y="1454755"/>
                <a:ext cx="328202" cy="228982"/>
              </a:xfrm>
              <a:custGeom>
                <a:avLst/>
                <a:gdLst/>
                <a:ahLst/>
                <a:cxnLst/>
                <a:rect l="l" t="t" r="r" b="b"/>
                <a:pathLst>
                  <a:path w="11809" h="8239" extrusionOk="0">
                    <a:moveTo>
                      <a:pt x="5995" y="0"/>
                    </a:moveTo>
                    <a:cubicBezTo>
                      <a:pt x="5287" y="0"/>
                      <a:pt x="4561" y="68"/>
                      <a:pt x="3869" y="199"/>
                    </a:cubicBezTo>
                    <a:cubicBezTo>
                      <a:pt x="1401" y="633"/>
                      <a:pt x="334" y="1733"/>
                      <a:pt x="234" y="3501"/>
                    </a:cubicBezTo>
                    <a:cubicBezTo>
                      <a:pt x="167" y="5269"/>
                      <a:pt x="0" y="7504"/>
                      <a:pt x="0" y="7504"/>
                    </a:cubicBezTo>
                    <a:lnTo>
                      <a:pt x="967" y="8238"/>
                    </a:lnTo>
                    <a:cubicBezTo>
                      <a:pt x="2468" y="7237"/>
                      <a:pt x="2302" y="3435"/>
                      <a:pt x="2302" y="3435"/>
                    </a:cubicBezTo>
                    <a:lnTo>
                      <a:pt x="2302" y="3435"/>
                    </a:lnTo>
                    <a:cubicBezTo>
                      <a:pt x="3112" y="4593"/>
                      <a:pt x="4502" y="4770"/>
                      <a:pt x="5276" y="4770"/>
                    </a:cubicBezTo>
                    <a:cubicBezTo>
                      <a:pt x="5616" y="4770"/>
                      <a:pt x="5838" y="4736"/>
                      <a:pt x="5838" y="4736"/>
                    </a:cubicBezTo>
                    <a:lnTo>
                      <a:pt x="4470" y="3568"/>
                    </a:lnTo>
                    <a:lnTo>
                      <a:pt x="4470" y="3568"/>
                    </a:lnTo>
                    <a:cubicBezTo>
                      <a:pt x="4470" y="3568"/>
                      <a:pt x="6910" y="5018"/>
                      <a:pt x="9776" y="5018"/>
                    </a:cubicBezTo>
                    <a:cubicBezTo>
                      <a:pt x="10277" y="5018"/>
                      <a:pt x="10791" y="4973"/>
                      <a:pt x="11308" y="4869"/>
                    </a:cubicBezTo>
                    <a:cubicBezTo>
                      <a:pt x="11308" y="4869"/>
                      <a:pt x="11808" y="3568"/>
                      <a:pt x="10241" y="1433"/>
                    </a:cubicBezTo>
                    <a:cubicBezTo>
                      <a:pt x="9520" y="449"/>
                      <a:pt x="7815" y="0"/>
                      <a:pt x="5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2"/>
              <p:cNvSpPr/>
              <p:nvPr/>
            </p:nvSpPr>
            <p:spPr>
              <a:xfrm>
                <a:off x="1282383" y="1668873"/>
                <a:ext cx="23207" cy="23207"/>
              </a:xfrm>
              <a:custGeom>
                <a:avLst/>
                <a:gdLst/>
                <a:ahLst/>
                <a:cxnLst/>
                <a:rect l="l" t="t" r="r" b="b"/>
                <a:pathLst>
                  <a:path w="835" h="835" extrusionOk="0">
                    <a:moveTo>
                      <a:pt x="434" y="0"/>
                    </a:moveTo>
                    <a:cubicBezTo>
                      <a:pt x="200" y="0"/>
                      <a:pt x="0" y="167"/>
                      <a:pt x="0" y="401"/>
                    </a:cubicBezTo>
                    <a:cubicBezTo>
                      <a:pt x="0" y="668"/>
                      <a:pt x="200" y="834"/>
                      <a:pt x="434" y="834"/>
                    </a:cubicBezTo>
                    <a:cubicBezTo>
                      <a:pt x="667" y="834"/>
                      <a:pt x="834" y="634"/>
                      <a:pt x="834" y="401"/>
                    </a:cubicBezTo>
                    <a:cubicBezTo>
                      <a:pt x="834" y="167"/>
                      <a:pt x="634" y="0"/>
                      <a:pt x="434"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2"/>
              <p:cNvSpPr/>
              <p:nvPr/>
            </p:nvSpPr>
            <p:spPr>
              <a:xfrm>
                <a:off x="1295362" y="1672570"/>
                <a:ext cx="9283" cy="9310"/>
              </a:xfrm>
              <a:custGeom>
                <a:avLst/>
                <a:gdLst/>
                <a:ahLst/>
                <a:cxnLst/>
                <a:rect l="l" t="t" r="r" b="b"/>
                <a:pathLst>
                  <a:path w="334" h="335" extrusionOk="0">
                    <a:moveTo>
                      <a:pt x="167" y="1"/>
                    </a:moveTo>
                    <a:cubicBezTo>
                      <a:pt x="67" y="34"/>
                      <a:pt x="0" y="68"/>
                      <a:pt x="0" y="168"/>
                    </a:cubicBezTo>
                    <a:cubicBezTo>
                      <a:pt x="0" y="234"/>
                      <a:pt x="67" y="334"/>
                      <a:pt x="167" y="334"/>
                    </a:cubicBezTo>
                    <a:cubicBezTo>
                      <a:pt x="234" y="334"/>
                      <a:pt x="334" y="234"/>
                      <a:pt x="334" y="168"/>
                    </a:cubicBezTo>
                    <a:cubicBezTo>
                      <a:pt x="334" y="68"/>
                      <a:pt x="234"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2"/>
              <p:cNvSpPr/>
              <p:nvPr/>
            </p:nvSpPr>
            <p:spPr>
              <a:xfrm>
                <a:off x="1377851" y="1668873"/>
                <a:ext cx="23207" cy="23207"/>
              </a:xfrm>
              <a:custGeom>
                <a:avLst/>
                <a:gdLst/>
                <a:ahLst/>
                <a:cxnLst/>
                <a:rect l="l" t="t" r="r" b="b"/>
                <a:pathLst>
                  <a:path w="835" h="835" extrusionOk="0">
                    <a:moveTo>
                      <a:pt x="401" y="0"/>
                    </a:moveTo>
                    <a:cubicBezTo>
                      <a:pt x="168" y="0"/>
                      <a:pt x="1" y="167"/>
                      <a:pt x="1" y="401"/>
                    </a:cubicBezTo>
                    <a:cubicBezTo>
                      <a:pt x="1" y="668"/>
                      <a:pt x="201" y="834"/>
                      <a:pt x="401" y="834"/>
                    </a:cubicBezTo>
                    <a:cubicBezTo>
                      <a:pt x="635" y="834"/>
                      <a:pt x="835" y="634"/>
                      <a:pt x="835" y="401"/>
                    </a:cubicBezTo>
                    <a:cubicBezTo>
                      <a:pt x="835" y="167"/>
                      <a:pt x="601" y="0"/>
                      <a:pt x="401" y="0"/>
                    </a:cubicBezTo>
                    <a:close/>
                  </a:path>
                </a:pathLst>
              </a:custGeom>
              <a:solidFill>
                <a:srgbClr val="1B1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2"/>
              <p:cNvSpPr/>
              <p:nvPr/>
            </p:nvSpPr>
            <p:spPr>
              <a:xfrm>
                <a:off x="1388996" y="1672570"/>
                <a:ext cx="9283" cy="9310"/>
              </a:xfrm>
              <a:custGeom>
                <a:avLst/>
                <a:gdLst/>
                <a:ahLst/>
                <a:cxnLst/>
                <a:rect l="l" t="t" r="r" b="b"/>
                <a:pathLst>
                  <a:path w="334" h="335" extrusionOk="0">
                    <a:moveTo>
                      <a:pt x="167" y="1"/>
                    </a:moveTo>
                    <a:cubicBezTo>
                      <a:pt x="100" y="34"/>
                      <a:pt x="0" y="68"/>
                      <a:pt x="0" y="168"/>
                    </a:cubicBezTo>
                    <a:cubicBezTo>
                      <a:pt x="0" y="234"/>
                      <a:pt x="100" y="334"/>
                      <a:pt x="167" y="334"/>
                    </a:cubicBezTo>
                    <a:cubicBezTo>
                      <a:pt x="267" y="334"/>
                      <a:pt x="334" y="234"/>
                      <a:pt x="334" y="168"/>
                    </a:cubicBezTo>
                    <a:cubicBezTo>
                      <a:pt x="334" y="68"/>
                      <a:pt x="267"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2"/>
              <p:cNvSpPr/>
              <p:nvPr/>
            </p:nvSpPr>
            <p:spPr>
              <a:xfrm>
                <a:off x="1365817" y="1625377"/>
                <a:ext cx="56586" cy="23262"/>
              </a:xfrm>
              <a:custGeom>
                <a:avLst/>
                <a:gdLst/>
                <a:ahLst/>
                <a:cxnLst/>
                <a:rect l="l" t="t" r="r" b="b"/>
                <a:pathLst>
                  <a:path w="2036" h="837" extrusionOk="0">
                    <a:moveTo>
                      <a:pt x="965" y="1"/>
                    </a:moveTo>
                    <a:cubicBezTo>
                      <a:pt x="672" y="1"/>
                      <a:pt x="384" y="92"/>
                      <a:pt x="134" y="264"/>
                    </a:cubicBezTo>
                    <a:cubicBezTo>
                      <a:pt x="0" y="365"/>
                      <a:pt x="0" y="531"/>
                      <a:pt x="100" y="631"/>
                    </a:cubicBezTo>
                    <a:cubicBezTo>
                      <a:pt x="134" y="698"/>
                      <a:pt x="134" y="731"/>
                      <a:pt x="167" y="731"/>
                    </a:cubicBezTo>
                    <a:cubicBezTo>
                      <a:pt x="198" y="747"/>
                      <a:pt x="225" y="753"/>
                      <a:pt x="251" y="753"/>
                    </a:cubicBezTo>
                    <a:cubicBezTo>
                      <a:pt x="335" y="753"/>
                      <a:pt x="398" y="683"/>
                      <a:pt x="501" y="631"/>
                    </a:cubicBezTo>
                    <a:cubicBezTo>
                      <a:pt x="634" y="565"/>
                      <a:pt x="767" y="531"/>
                      <a:pt x="868" y="531"/>
                    </a:cubicBezTo>
                    <a:cubicBezTo>
                      <a:pt x="1134" y="531"/>
                      <a:pt x="1435" y="598"/>
                      <a:pt x="1635" y="765"/>
                    </a:cubicBezTo>
                    <a:cubicBezTo>
                      <a:pt x="1697" y="811"/>
                      <a:pt x="1751" y="836"/>
                      <a:pt x="1802" y="836"/>
                    </a:cubicBezTo>
                    <a:cubicBezTo>
                      <a:pt x="1861" y="836"/>
                      <a:pt x="1915" y="803"/>
                      <a:pt x="1968" y="731"/>
                    </a:cubicBezTo>
                    <a:cubicBezTo>
                      <a:pt x="2035" y="598"/>
                      <a:pt x="2002" y="431"/>
                      <a:pt x="1935" y="365"/>
                    </a:cubicBezTo>
                    <a:cubicBezTo>
                      <a:pt x="1634" y="117"/>
                      <a:pt x="1296" y="1"/>
                      <a:pt x="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2"/>
              <p:cNvSpPr/>
              <p:nvPr/>
            </p:nvSpPr>
            <p:spPr>
              <a:xfrm>
                <a:off x="1261983" y="1625377"/>
                <a:ext cx="63061" cy="23262"/>
              </a:xfrm>
              <a:custGeom>
                <a:avLst/>
                <a:gdLst/>
                <a:ahLst/>
                <a:cxnLst/>
                <a:rect l="l" t="t" r="r" b="b"/>
                <a:pathLst>
                  <a:path w="2269" h="837" extrusionOk="0">
                    <a:moveTo>
                      <a:pt x="1187" y="1"/>
                    </a:moveTo>
                    <a:cubicBezTo>
                      <a:pt x="803" y="1"/>
                      <a:pt x="419" y="117"/>
                      <a:pt x="100" y="365"/>
                    </a:cubicBezTo>
                    <a:cubicBezTo>
                      <a:pt x="0" y="431"/>
                      <a:pt x="0" y="598"/>
                      <a:pt x="67" y="731"/>
                    </a:cubicBezTo>
                    <a:cubicBezTo>
                      <a:pt x="121" y="803"/>
                      <a:pt x="193" y="836"/>
                      <a:pt x="265" y="836"/>
                    </a:cubicBezTo>
                    <a:cubicBezTo>
                      <a:pt x="327" y="836"/>
                      <a:pt x="387" y="811"/>
                      <a:pt x="434" y="765"/>
                    </a:cubicBezTo>
                    <a:cubicBezTo>
                      <a:pt x="701" y="598"/>
                      <a:pt x="1001" y="531"/>
                      <a:pt x="1335" y="531"/>
                    </a:cubicBezTo>
                    <a:cubicBezTo>
                      <a:pt x="1501" y="531"/>
                      <a:pt x="1601" y="565"/>
                      <a:pt x="1768" y="631"/>
                    </a:cubicBezTo>
                    <a:cubicBezTo>
                      <a:pt x="1877" y="686"/>
                      <a:pt x="1986" y="740"/>
                      <a:pt x="2095" y="740"/>
                    </a:cubicBezTo>
                    <a:cubicBezTo>
                      <a:pt x="2119" y="740"/>
                      <a:pt x="2144" y="738"/>
                      <a:pt x="2168" y="731"/>
                    </a:cubicBezTo>
                    <a:cubicBezTo>
                      <a:pt x="2202" y="731"/>
                      <a:pt x="2202" y="698"/>
                      <a:pt x="2235" y="631"/>
                    </a:cubicBezTo>
                    <a:cubicBezTo>
                      <a:pt x="2269" y="531"/>
                      <a:pt x="2269" y="365"/>
                      <a:pt x="2168" y="264"/>
                    </a:cubicBezTo>
                    <a:cubicBezTo>
                      <a:pt x="1871" y="92"/>
                      <a:pt x="152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2"/>
              <p:cNvSpPr/>
              <p:nvPr/>
            </p:nvSpPr>
            <p:spPr>
              <a:xfrm>
                <a:off x="1346334" y="1697250"/>
                <a:ext cx="20427" cy="17065"/>
              </a:xfrm>
              <a:custGeom>
                <a:avLst/>
                <a:gdLst/>
                <a:ahLst/>
                <a:cxnLst/>
                <a:rect l="l" t="t" r="r" b="b"/>
                <a:pathLst>
                  <a:path w="735" h="614" extrusionOk="0">
                    <a:moveTo>
                      <a:pt x="387" y="0"/>
                    </a:moveTo>
                    <a:cubicBezTo>
                      <a:pt x="278" y="0"/>
                      <a:pt x="156" y="31"/>
                      <a:pt x="34" y="80"/>
                    </a:cubicBezTo>
                    <a:cubicBezTo>
                      <a:pt x="1" y="80"/>
                      <a:pt x="1" y="147"/>
                      <a:pt x="34" y="180"/>
                    </a:cubicBezTo>
                    <a:cubicBezTo>
                      <a:pt x="34" y="197"/>
                      <a:pt x="42" y="205"/>
                      <a:pt x="59" y="205"/>
                    </a:cubicBezTo>
                    <a:cubicBezTo>
                      <a:pt x="76" y="205"/>
                      <a:pt x="101" y="197"/>
                      <a:pt x="134" y="180"/>
                    </a:cubicBezTo>
                    <a:cubicBezTo>
                      <a:pt x="209" y="105"/>
                      <a:pt x="303" y="68"/>
                      <a:pt x="402" y="68"/>
                    </a:cubicBezTo>
                    <a:cubicBezTo>
                      <a:pt x="434" y="68"/>
                      <a:pt x="468" y="72"/>
                      <a:pt x="501" y="80"/>
                    </a:cubicBezTo>
                    <a:cubicBezTo>
                      <a:pt x="635" y="147"/>
                      <a:pt x="635" y="280"/>
                      <a:pt x="568" y="514"/>
                    </a:cubicBezTo>
                    <a:cubicBezTo>
                      <a:pt x="501" y="547"/>
                      <a:pt x="501" y="547"/>
                      <a:pt x="568" y="614"/>
                    </a:cubicBezTo>
                    <a:cubicBezTo>
                      <a:pt x="635" y="614"/>
                      <a:pt x="635" y="614"/>
                      <a:pt x="635" y="547"/>
                    </a:cubicBezTo>
                    <a:cubicBezTo>
                      <a:pt x="735" y="180"/>
                      <a:pt x="635" y="47"/>
                      <a:pt x="501" y="13"/>
                    </a:cubicBezTo>
                    <a:cubicBezTo>
                      <a:pt x="465" y="4"/>
                      <a:pt x="427" y="0"/>
                      <a:pt x="387" y="0"/>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2"/>
              <p:cNvSpPr/>
              <p:nvPr/>
            </p:nvSpPr>
            <p:spPr>
              <a:xfrm>
                <a:off x="1299976" y="1721680"/>
                <a:ext cx="74790" cy="42439"/>
              </a:xfrm>
              <a:custGeom>
                <a:avLst/>
                <a:gdLst/>
                <a:ahLst/>
                <a:cxnLst/>
                <a:rect l="l" t="t" r="r" b="b"/>
                <a:pathLst>
                  <a:path w="2691" h="1527" extrusionOk="0">
                    <a:moveTo>
                      <a:pt x="464" y="1"/>
                    </a:moveTo>
                    <a:cubicBezTo>
                      <a:pt x="375" y="1"/>
                      <a:pt x="298" y="29"/>
                      <a:pt x="234" y="102"/>
                    </a:cubicBezTo>
                    <a:cubicBezTo>
                      <a:pt x="1" y="435"/>
                      <a:pt x="301" y="1403"/>
                      <a:pt x="1202" y="1503"/>
                    </a:cubicBezTo>
                    <a:cubicBezTo>
                      <a:pt x="1285" y="1519"/>
                      <a:pt x="1366" y="1526"/>
                      <a:pt x="1444" y="1526"/>
                    </a:cubicBezTo>
                    <a:cubicBezTo>
                      <a:pt x="2183" y="1526"/>
                      <a:pt x="2690" y="864"/>
                      <a:pt x="2569" y="502"/>
                    </a:cubicBezTo>
                    <a:cubicBezTo>
                      <a:pt x="2511" y="309"/>
                      <a:pt x="2319" y="283"/>
                      <a:pt x="2056" y="283"/>
                    </a:cubicBezTo>
                    <a:cubicBezTo>
                      <a:pt x="1964" y="283"/>
                      <a:pt x="1864" y="287"/>
                      <a:pt x="1757" y="287"/>
                    </a:cubicBezTo>
                    <a:cubicBezTo>
                      <a:pt x="1644" y="287"/>
                      <a:pt x="1525" y="283"/>
                      <a:pt x="1402" y="269"/>
                    </a:cubicBezTo>
                    <a:cubicBezTo>
                      <a:pt x="1015" y="196"/>
                      <a:pt x="698" y="1"/>
                      <a:pt x="464" y="1"/>
                    </a:cubicBezTo>
                    <a:close/>
                  </a:path>
                </a:pathLst>
              </a:custGeom>
              <a:solidFill>
                <a:srgbClr val="8E4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2"/>
              <p:cNvSpPr/>
              <p:nvPr/>
            </p:nvSpPr>
            <p:spPr>
              <a:xfrm>
                <a:off x="1305562" y="1740246"/>
                <a:ext cx="53778" cy="23235"/>
              </a:xfrm>
              <a:custGeom>
                <a:avLst/>
                <a:gdLst/>
                <a:ahLst/>
                <a:cxnLst/>
                <a:rect l="l" t="t" r="r" b="b"/>
                <a:pathLst>
                  <a:path w="1935" h="836" extrusionOk="0">
                    <a:moveTo>
                      <a:pt x="0" y="1"/>
                    </a:moveTo>
                    <a:cubicBezTo>
                      <a:pt x="133" y="401"/>
                      <a:pt x="467" y="768"/>
                      <a:pt x="1001" y="801"/>
                    </a:cubicBezTo>
                    <a:cubicBezTo>
                      <a:pt x="1088" y="825"/>
                      <a:pt x="1172" y="836"/>
                      <a:pt x="1253" y="836"/>
                    </a:cubicBezTo>
                    <a:cubicBezTo>
                      <a:pt x="1509" y="836"/>
                      <a:pt x="1732" y="728"/>
                      <a:pt x="1935" y="601"/>
                    </a:cubicBezTo>
                    <a:cubicBezTo>
                      <a:pt x="1668" y="401"/>
                      <a:pt x="1168" y="168"/>
                      <a:pt x="534" y="68"/>
                    </a:cubicBezTo>
                    <a:cubicBezTo>
                      <a:pt x="367" y="68"/>
                      <a:pt x="167" y="1"/>
                      <a:pt x="0"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2"/>
              <p:cNvSpPr/>
              <p:nvPr/>
            </p:nvSpPr>
            <p:spPr>
              <a:xfrm>
                <a:off x="1310176" y="1721624"/>
                <a:ext cx="58448" cy="16759"/>
              </a:xfrm>
              <a:custGeom>
                <a:avLst/>
                <a:gdLst/>
                <a:ahLst/>
                <a:cxnLst/>
                <a:rect l="l" t="t" r="r" b="b"/>
                <a:pathLst>
                  <a:path w="2103" h="603" extrusionOk="0">
                    <a:moveTo>
                      <a:pt x="49" y="0"/>
                    </a:moveTo>
                    <a:cubicBezTo>
                      <a:pt x="32" y="0"/>
                      <a:pt x="16" y="1"/>
                      <a:pt x="1" y="4"/>
                    </a:cubicBezTo>
                    <a:cubicBezTo>
                      <a:pt x="101" y="304"/>
                      <a:pt x="468" y="471"/>
                      <a:pt x="968" y="571"/>
                    </a:cubicBezTo>
                    <a:cubicBezTo>
                      <a:pt x="1120" y="591"/>
                      <a:pt x="1262" y="602"/>
                      <a:pt x="1393" y="602"/>
                    </a:cubicBezTo>
                    <a:cubicBezTo>
                      <a:pt x="1696" y="602"/>
                      <a:pt x="1940" y="544"/>
                      <a:pt x="2102" y="404"/>
                    </a:cubicBezTo>
                    <a:cubicBezTo>
                      <a:pt x="1936" y="271"/>
                      <a:pt x="1469" y="337"/>
                      <a:pt x="1035" y="271"/>
                    </a:cubicBezTo>
                    <a:cubicBezTo>
                      <a:pt x="634" y="178"/>
                      <a:pt x="262"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2"/>
              <p:cNvSpPr/>
              <p:nvPr/>
            </p:nvSpPr>
            <p:spPr>
              <a:xfrm>
                <a:off x="1083053" y="1661564"/>
                <a:ext cx="89019" cy="83878"/>
              </a:xfrm>
              <a:custGeom>
                <a:avLst/>
                <a:gdLst/>
                <a:ahLst/>
                <a:cxnLst/>
                <a:rect l="l" t="t" r="r" b="b"/>
                <a:pathLst>
                  <a:path w="3203" h="3018" extrusionOk="0">
                    <a:moveTo>
                      <a:pt x="1331" y="0"/>
                    </a:moveTo>
                    <a:cubicBezTo>
                      <a:pt x="1059" y="0"/>
                      <a:pt x="803" y="86"/>
                      <a:pt x="601" y="263"/>
                    </a:cubicBezTo>
                    <a:cubicBezTo>
                      <a:pt x="0" y="730"/>
                      <a:pt x="34" y="1631"/>
                      <a:pt x="634" y="2332"/>
                    </a:cubicBezTo>
                    <a:cubicBezTo>
                      <a:pt x="993" y="2775"/>
                      <a:pt x="1499" y="3018"/>
                      <a:pt x="1958" y="3018"/>
                    </a:cubicBezTo>
                    <a:cubicBezTo>
                      <a:pt x="2223" y="3018"/>
                      <a:pt x="2473" y="2936"/>
                      <a:pt x="2669" y="2765"/>
                    </a:cubicBezTo>
                    <a:cubicBezTo>
                      <a:pt x="3203" y="2298"/>
                      <a:pt x="3203" y="1331"/>
                      <a:pt x="2636" y="664"/>
                    </a:cubicBezTo>
                    <a:cubicBezTo>
                      <a:pt x="2263" y="229"/>
                      <a:pt x="1775" y="0"/>
                      <a:pt x="1331" y="0"/>
                    </a:cubicBezTo>
                    <a:close/>
                  </a:path>
                </a:pathLst>
              </a:custGeom>
              <a:solidFill>
                <a:srgbClr val="EFAD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2"/>
              <p:cNvSpPr/>
              <p:nvPr/>
            </p:nvSpPr>
            <p:spPr>
              <a:xfrm>
                <a:off x="1096950" y="1675349"/>
                <a:ext cx="51944" cy="51027"/>
              </a:xfrm>
              <a:custGeom>
                <a:avLst/>
                <a:gdLst/>
                <a:ahLst/>
                <a:cxnLst/>
                <a:rect l="l" t="t" r="r" b="b"/>
                <a:pathLst>
                  <a:path w="1869" h="1836" extrusionOk="0">
                    <a:moveTo>
                      <a:pt x="876" y="1"/>
                    </a:moveTo>
                    <a:cubicBezTo>
                      <a:pt x="726" y="1"/>
                      <a:pt x="584" y="34"/>
                      <a:pt x="468" y="101"/>
                    </a:cubicBezTo>
                    <a:cubicBezTo>
                      <a:pt x="134" y="268"/>
                      <a:pt x="1" y="635"/>
                      <a:pt x="201" y="902"/>
                    </a:cubicBezTo>
                    <a:cubicBezTo>
                      <a:pt x="248" y="925"/>
                      <a:pt x="295" y="949"/>
                      <a:pt x="331" y="949"/>
                    </a:cubicBezTo>
                    <a:cubicBezTo>
                      <a:pt x="345" y="949"/>
                      <a:pt x="358" y="945"/>
                      <a:pt x="368" y="935"/>
                    </a:cubicBezTo>
                    <a:cubicBezTo>
                      <a:pt x="434" y="902"/>
                      <a:pt x="468" y="801"/>
                      <a:pt x="434" y="768"/>
                    </a:cubicBezTo>
                    <a:cubicBezTo>
                      <a:pt x="301" y="568"/>
                      <a:pt x="468" y="301"/>
                      <a:pt x="634" y="234"/>
                    </a:cubicBezTo>
                    <a:cubicBezTo>
                      <a:pt x="719" y="171"/>
                      <a:pt x="817" y="148"/>
                      <a:pt x="928" y="148"/>
                    </a:cubicBezTo>
                    <a:cubicBezTo>
                      <a:pt x="993" y="148"/>
                      <a:pt x="1062" y="155"/>
                      <a:pt x="1135" y="168"/>
                    </a:cubicBezTo>
                    <a:cubicBezTo>
                      <a:pt x="1101" y="234"/>
                      <a:pt x="1001" y="268"/>
                      <a:pt x="968" y="301"/>
                    </a:cubicBezTo>
                    <a:cubicBezTo>
                      <a:pt x="835" y="468"/>
                      <a:pt x="768" y="635"/>
                      <a:pt x="801" y="835"/>
                    </a:cubicBezTo>
                    <a:cubicBezTo>
                      <a:pt x="835" y="902"/>
                      <a:pt x="868" y="935"/>
                      <a:pt x="935" y="935"/>
                    </a:cubicBezTo>
                    <a:cubicBezTo>
                      <a:pt x="968" y="935"/>
                      <a:pt x="1001" y="835"/>
                      <a:pt x="1001" y="801"/>
                    </a:cubicBezTo>
                    <a:cubicBezTo>
                      <a:pt x="968" y="668"/>
                      <a:pt x="1001" y="535"/>
                      <a:pt x="1101" y="468"/>
                    </a:cubicBezTo>
                    <a:cubicBezTo>
                      <a:pt x="1168" y="368"/>
                      <a:pt x="1302" y="334"/>
                      <a:pt x="1435" y="334"/>
                    </a:cubicBezTo>
                    <a:lnTo>
                      <a:pt x="1502" y="435"/>
                    </a:lnTo>
                    <a:cubicBezTo>
                      <a:pt x="1535" y="501"/>
                      <a:pt x="1602" y="601"/>
                      <a:pt x="1535" y="668"/>
                    </a:cubicBezTo>
                    <a:cubicBezTo>
                      <a:pt x="1535" y="768"/>
                      <a:pt x="1468" y="835"/>
                      <a:pt x="1368" y="868"/>
                    </a:cubicBezTo>
                    <a:cubicBezTo>
                      <a:pt x="1302" y="935"/>
                      <a:pt x="1202" y="1002"/>
                      <a:pt x="1168" y="1102"/>
                    </a:cubicBezTo>
                    <a:cubicBezTo>
                      <a:pt x="1035" y="1302"/>
                      <a:pt x="1101" y="1502"/>
                      <a:pt x="1202" y="1669"/>
                    </a:cubicBezTo>
                    <a:cubicBezTo>
                      <a:pt x="1302" y="1802"/>
                      <a:pt x="1468" y="1836"/>
                      <a:pt x="1602" y="1836"/>
                    </a:cubicBezTo>
                    <a:cubicBezTo>
                      <a:pt x="1669" y="1836"/>
                      <a:pt x="1702" y="1836"/>
                      <a:pt x="1802" y="1802"/>
                    </a:cubicBezTo>
                    <a:cubicBezTo>
                      <a:pt x="1835" y="1769"/>
                      <a:pt x="1869" y="1669"/>
                      <a:pt x="1835" y="1635"/>
                    </a:cubicBezTo>
                    <a:cubicBezTo>
                      <a:pt x="1812" y="1612"/>
                      <a:pt x="1758" y="1573"/>
                      <a:pt x="1715" y="1573"/>
                    </a:cubicBezTo>
                    <a:cubicBezTo>
                      <a:pt x="1696" y="1573"/>
                      <a:pt x="1679" y="1581"/>
                      <a:pt x="1669" y="1602"/>
                    </a:cubicBezTo>
                    <a:cubicBezTo>
                      <a:pt x="1633" y="1626"/>
                      <a:pt x="1598" y="1637"/>
                      <a:pt x="1562" y="1637"/>
                    </a:cubicBezTo>
                    <a:cubicBezTo>
                      <a:pt x="1498" y="1637"/>
                      <a:pt x="1433" y="1600"/>
                      <a:pt x="1368" y="1535"/>
                    </a:cubicBezTo>
                    <a:cubicBezTo>
                      <a:pt x="1302" y="1469"/>
                      <a:pt x="1302" y="1335"/>
                      <a:pt x="1335" y="1268"/>
                    </a:cubicBezTo>
                    <a:cubicBezTo>
                      <a:pt x="1368" y="1168"/>
                      <a:pt x="1435" y="1135"/>
                      <a:pt x="1502" y="1102"/>
                    </a:cubicBezTo>
                    <a:cubicBezTo>
                      <a:pt x="1568" y="1002"/>
                      <a:pt x="1702" y="935"/>
                      <a:pt x="1769" y="801"/>
                    </a:cubicBezTo>
                    <a:cubicBezTo>
                      <a:pt x="1802" y="668"/>
                      <a:pt x="1769" y="468"/>
                      <a:pt x="1669" y="334"/>
                    </a:cubicBezTo>
                    <a:cubicBezTo>
                      <a:pt x="1568" y="268"/>
                      <a:pt x="1502" y="168"/>
                      <a:pt x="1335" y="101"/>
                    </a:cubicBezTo>
                    <a:cubicBezTo>
                      <a:pt x="1185" y="34"/>
                      <a:pt x="1026" y="1"/>
                      <a:pt x="876" y="1"/>
                    </a:cubicBezTo>
                    <a:close/>
                  </a:path>
                </a:pathLst>
              </a:custGeom>
              <a:solidFill>
                <a:srgbClr val="C1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a:extLst>
              <a:ext uri="{FF2B5EF4-FFF2-40B4-BE49-F238E27FC236}">
                <a16:creationId xmlns:a16="http://schemas.microsoft.com/office/drawing/2014/main" id="{4E76E0A7-2E21-F996-4415-F85F13652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88" y="1812035"/>
            <a:ext cx="6833252" cy="217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805FE15-1C85-41C5-BF29-F7AE209F4C92}"/>
              </a:ext>
            </a:extLst>
          </p:cNvPr>
          <p:cNvPicPr>
            <a:picLocks noChangeAspect="1"/>
          </p:cNvPicPr>
          <p:nvPr/>
        </p:nvPicPr>
        <p:blipFill>
          <a:blip r:embed="rId4"/>
          <a:stretch>
            <a:fillRect/>
          </a:stretch>
        </p:blipFill>
        <p:spPr>
          <a:xfrm>
            <a:off x="5552475" y="2138829"/>
            <a:ext cx="893904" cy="288671"/>
          </a:xfrm>
          <a:prstGeom prst="rect">
            <a:avLst/>
          </a:prstGeom>
        </p:spPr>
      </p:pic>
      <p:sp>
        <p:nvSpPr>
          <p:cNvPr id="7" name="Slide Number Placeholder 5">
            <a:extLst>
              <a:ext uri="{FF2B5EF4-FFF2-40B4-BE49-F238E27FC236}">
                <a16:creationId xmlns:a16="http://schemas.microsoft.com/office/drawing/2014/main" id="{1F5429DC-B770-4C0C-FC7F-CF4BD6463B20}"/>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14</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1441"/>
        <p:cNvGrpSpPr/>
        <p:nvPr/>
      </p:nvGrpSpPr>
      <p:grpSpPr>
        <a:xfrm>
          <a:off x="0" y="0"/>
          <a:ext cx="0" cy="0"/>
          <a:chOff x="0" y="0"/>
          <a:chExt cx="0" cy="0"/>
        </a:xfrm>
      </p:grpSpPr>
      <p:pic>
        <p:nvPicPr>
          <p:cNvPr id="4" name="Picture 3" descr="A person sitting at a desk&#10;&#10;Description automatically generated">
            <a:extLst>
              <a:ext uri="{FF2B5EF4-FFF2-40B4-BE49-F238E27FC236}">
                <a16:creationId xmlns:a16="http://schemas.microsoft.com/office/drawing/2014/main" id="{EAF3C158-4512-E399-C6B9-F99711B77801}"/>
              </a:ext>
            </a:extLst>
          </p:cNvPr>
          <p:cNvPicPr>
            <a:picLocks noChangeAspect="1"/>
          </p:cNvPicPr>
          <p:nvPr/>
        </p:nvPicPr>
        <p:blipFill>
          <a:blip r:embed="rId3"/>
          <a:stretch>
            <a:fillRect/>
          </a:stretch>
        </p:blipFill>
        <p:spPr>
          <a:xfrm>
            <a:off x="1" y="312234"/>
            <a:ext cx="9143999" cy="5143500"/>
          </a:xfrm>
          <a:prstGeom prst="rect">
            <a:avLst/>
          </a:prstGeom>
        </p:spPr>
      </p:pic>
      <p:sp>
        <p:nvSpPr>
          <p:cNvPr id="1443" name="Google Shape;1443;p59"/>
          <p:cNvSpPr txBox="1">
            <a:spLocks noGrp="1"/>
          </p:cNvSpPr>
          <p:nvPr>
            <p:ph type="title"/>
          </p:nvPr>
        </p:nvSpPr>
        <p:spPr>
          <a:xfrm>
            <a:off x="123977" y="138198"/>
            <a:ext cx="52596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chemeClr val="accent1">
                    <a:lumMod val="75000"/>
                  </a:schemeClr>
                </a:solidFill>
                <a:effectLst>
                  <a:outerShdw blurRad="38100" dist="38100" dir="2700000" algn="tl">
                    <a:srgbClr val="000000">
                      <a:alpha val="43137"/>
                    </a:srgbClr>
                  </a:outerShdw>
                </a:effectLst>
              </a:rPr>
              <a:t>Now we will present our website!</a:t>
            </a:r>
            <a:endParaRPr sz="4000" dirty="0">
              <a:solidFill>
                <a:schemeClr val="accent1">
                  <a:lumMod val="75000"/>
                </a:schemeClr>
              </a:solidFill>
            </a:endParaRPr>
          </a:p>
        </p:txBody>
      </p:sp>
      <p:sp>
        <p:nvSpPr>
          <p:cNvPr id="5" name="Slide Number Placeholder 5">
            <a:extLst>
              <a:ext uri="{FF2B5EF4-FFF2-40B4-BE49-F238E27FC236}">
                <a16:creationId xmlns:a16="http://schemas.microsoft.com/office/drawing/2014/main" id="{BCFC4803-FEA4-D7EE-B11D-724AA241BE7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15</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7707FB-2D50-7675-E4AC-30C8845BEBD7}"/>
              </a:ext>
            </a:extLst>
          </p:cNvPr>
          <p:cNvSpPr>
            <a:spLocks noGrp="1"/>
          </p:cNvSpPr>
          <p:nvPr>
            <p:ph type="subTitle" idx="1"/>
          </p:nvPr>
        </p:nvSpPr>
        <p:spPr>
          <a:xfrm>
            <a:off x="4320540" y="2040535"/>
            <a:ext cx="3855720" cy="1601826"/>
          </a:xfrm>
        </p:spPr>
        <p:txBody>
          <a:bodyPr/>
          <a:lstStyle/>
          <a:p>
            <a:pPr rtl="1"/>
            <a:r>
              <a:rPr lang="en-US" sz="4000" b="1" dirty="0">
                <a:effectLst>
                  <a:outerShdw blurRad="38100" dist="38100" dir="2700000" algn="tl">
                    <a:srgbClr val="000000">
                      <a:alpha val="43137"/>
                    </a:srgbClr>
                  </a:outerShdw>
                </a:effectLst>
              </a:rPr>
              <a:t>Tests &amp; Verification</a:t>
            </a:r>
          </a:p>
        </p:txBody>
      </p:sp>
      <p:pic>
        <p:nvPicPr>
          <p:cNvPr id="4" name="Picture Placeholder 6">
            <a:extLst>
              <a:ext uri="{FF2B5EF4-FFF2-40B4-BE49-F238E27FC236}">
                <a16:creationId xmlns:a16="http://schemas.microsoft.com/office/drawing/2014/main" id="{71A34C47-0364-429D-57B9-F3BA2C4EDAB1}"/>
              </a:ext>
            </a:extLst>
          </p:cNvPr>
          <p:cNvPicPr>
            <a:picLocks noChangeAspect="1"/>
          </p:cNvPicPr>
          <p:nvPr/>
        </p:nvPicPr>
        <p:blipFill>
          <a:blip r:embed="rId2"/>
          <a:srcRect/>
          <a:stretch/>
        </p:blipFill>
        <p:spPr>
          <a:xfrm>
            <a:off x="716280" y="-297180"/>
            <a:ext cx="4155440" cy="5143500"/>
          </a:xfrm>
          <a:prstGeom prst="rect">
            <a:avLst/>
          </a:prstGeom>
        </p:spPr>
      </p:pic>
      <p:sp>
        <p:nvSpPr>
          <p:cNvPr id="5" name="Slide Number Placeholder 5">
            <a:extLst>
              <a:ext uri="{FF2B5EF4-FFF2-40B4-BE49-F238E27FC236}">
                <a16:creationId xmlns:a16="http://schemas.microsoft.com/office/drawing/2014/main" id="{670825BC-CD0F-4799-ECB3-F580B04EDC5F}"/>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16</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377875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0F651FF-4C70-EDAF-8F33-6E434B9B57B5}"/>
              </a:ext>
            </a:extLst>
          </p:cNvPr>
          <p:cNvGraphicFramePr>
            <a:graphicFrameLocks noGrp="1"/>
          </p:cNvGraphicFramePr>
          <p:nvPr>
            <p:extLst>
              <p:ext uri="{D42A27DB-BD31-4B8C-83A1-F6EECF244321}">
                <p14:modId xmlns:p14="http://schemas.microsoft.com/office/powerpoint/2010/main" val="2191514493"/>
              </p:ext>
            </p:extLst>
          </p:nvPr>
        </p:nvGraphicFramePr>
        <p:xfrm>
          <a:off x="327103" y="559331"/>
          <a:ext cx="8214732" cy="4344304"/>
        </p:xfrm>
        <a:graphic>
          <a:graphicData uri="http://schemas.openxmlformats.org/drawingml/2006/table">
            <a:tbl>
              <a:tblPr firstRow="1" firstCol="1" bandRow="1">
                <a:tableStyleId>{3C2FFA5D-87B4-456A-9821-1D502468CF0F}</a:tableStyleId>
              </a:tblPr>
              <a:tblGrid>
                <a:gridCol w="449243">
                  <a:extLst>
                    <a:ext uri="{9D8B030D-6E8A-4147-A177-3AD203B41FA5}">
                      <a16:colId xmlns:a16="http://schemas.microsoft.com/office/drawing/2014/main" val="3840761291"/>
                    </a:ext>
                  </a:extLst>
                </a:gridCol>
                <a:gridCol w="3337236">
                  <a:extLst>
                    <a:ext uri="{9D8B030D-6E8A-4147-A177-3AD203B41FA5}">
                      <a16:colId xmlns:a16="http://schemas.microsoft.com/office/drawing/2014/main" val="3814258325"/>
                    </a:ext>
                  </a:extLst>
                </a:gridCol>
                <a:gridCol w="3658123">
                  <a:extLst>
                    <a:ext uri="{9D8B030D-6E8A-4147-A177-3AD203B41FA5}">
                      <a16:colId xmlns:a16="http://schemas.microsoft.com/office/drawing/2014/main" val="3222088227"/>
                    </a:ext>
                  </a:extLst>
                </a:gridCol>
                <a:gridCol w="770130">
                  <a:extLst>
                    <a:ext uri="{9D8B030D-6E8A-4147-A177-3AD203B41FA5}">
                      <a16:colId xmlns:a16="http://schemas.microsoft.com/office/drawing/2014/main" val="1952718015"/>
                    </a:ext>
                  </a:extLst>
                </a:gridCol>
              </a:tblGrid>
              <a:tr h="219348">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No#</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effectLst/>
                          <a:latin typeface="David" panose="020E0502060401010101" pitchFamily="34" charset="-79"/>
                          <a:cs typeface="David" panose="020E0502060401010101" pitchFamily="34" charset="-79"/>
                        </a:rPr>
                        <a:t>Test Subject</a:t>
                      </a:r>
                      <a:endParaRPr lang="en-US" sz="140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Expected 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effectLst/>
                          <a:latin typeface="David" panose="020E0502060401010101" pitchFamily="34" charset="-79"/>
                          <a:cs typeface="David" panose="020E0502060401010101" pitchFamily="34" charset="-79"/>
                        </a:rPr>
                        <a:t>Result</a:t>
                      </a:r>
                      <a:endParaRPr lang="en-US" sz="1400" dirty="0">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32226770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247714971"/>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empty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365878424"/>
                  </a:ext>
                </a:extLst>
              </a:tr>
              <a:tr h="987406">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the wrong username or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“Invalid details, try again”</a:t>
                      </a:r>
                    </a:p>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We don’t want to give information about which field is invalid.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764596789"/>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 in with a ‘frozen’ status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“User is Frozen”.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1435838834"/>
                  </a:ext>
                </a:extLst>
              </a:tr>
              <a:tr h="304527">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4</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 valid username and password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Login succeed”.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59180915"/>
                  </a:ext>
                </a:extLst>
              </a:tr>
              <a:tr h="219348">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Supplier’s registration form</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646862834"/>
                  </a:ext>
                </a:extLst>
              </a:tr>
              <a:tr h="442293">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5</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an existing name and location</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Error displays a message: “This supplier is already existing”</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913862492"/>
                  </a:ext>
                </a:extLst>
              </a:tr>
              <a:tr h="361410">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6</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empty details (one or more)</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message: “Please fill in the fields”.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2600597261"/>
                  </a:ext>
                </a:extLst>
              </a:tr>
              <a:tr h="634874">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7</a:t>
                      </a:r>
                      <a:endParaRPr lang="en-US" sz="14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Enter valid details</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Display a message: “Registration succeed, please wait for approvement”.</a:t>
                      </a:r>
                    </a:p>
                  </a:txBody>
                  <a:tcPr marL="56940" marR="5694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4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56940" marR="56940" marT="0" marB="0"/>
                </a:tc>
                <a:extLst>
                  <a:ext uri="{0D108BD9-81ED-4DB2-BD59-A6C34878D82A}">
                    <a16:rowId xmlns:a16="http://schemas.microsoft.com/office/drawing/2014/main" val="3058014"/>
                  </a:ext>
                </a:extLst>
              </a:tr>
            </a:tbl>
          </a:graphicData>
        </a:graphic>
      </p:graphicFrame>
      <p:sp>
        <p:nvSpPr>
          <p:cNvPr id="5" name="TextBox 4">
            <a:extLst>
              <a:ext uri="{FF2B5EF4-FFF2-40B4-BE49-F238E27FC236}">
                <a16:creationId xmlns:a16="http://schemas.microsoft.com/office/drawing/2014/main" id="{628AA60D-7E2D-8112-B382-A4C7B196BAE0}"/>
              </a:ext>
            </a:extLst>
          </p:cNvPr>
          <p:cNvSpPr txBox="1"/>
          <p:nvPr/>
        </p:nvSpPr>
        <p:spPr>
          <a:xfrm>
            <a:off x="3263590" y="97666"/>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Unit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65C1241A-B744-BAF9-1152-A2F40C6B7B7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76540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74EC95C-1463-B08A-1EAA-512001964CC3}"/>
              </a:ext>
            </a:extLst>
          </p:cNvPr>
          <p:cNvGraphicFramePr>
            <a:graphicFrameLocks noGrp="1"/>
          </p:cNvGraphicFramePr>
          <p:nvPr>
            <p:extLst>
              <p:ext uri="{D42A27DB-BD31-4B8C-83A1-F6EECF244321}">
                <p14:modId xmlns:p14="http://schemas.microsoft.com/office/powerpoint/2010/main" val="3379956250"/>
              </p:ext>
            </p:extLst>
          </p:nvPr>
        </p:nvGraphicFramePr>
        <p:xfrm>
          <a:off x="572429" y="773151"/>
          <a:ext cx="7900030" cy="4151500"/>
        </p:xfrm>
        <a:graphic>
          <a:graphicData uri="http://schemas.openxmlformats.org/drawingml/2006/table">
            <a:tbl>
              <a:tblPr firstRow="1" firstCol="1" bandRow="1">
                <a:tableStyleId>{3C2FFA5D-87B4-456A-9821-1D502468CF0F}</a:tableStyleId>
              </a:tblPr>
              <a:tblGrid>
                <a:gridCol w="497640">
                  <a:extLst>
                    <a:ext uri="{9D8B030D-6E8A-4147-A177-3AD203B41FA5}">
                      <a16:colId xmlns:a16="http://schemas.microsoft.com/office/drawing/2014/main" val="1898289684"/>
                    </a:ext>
                  </a:extLst>
                </a:gridCol>
                <a:gridCol w="2737018">
                  <a:extLst>
                    <a:ext uri="{9D8B030D-6E8A-4147-A177-3AD203B41FA5}">
                      <a16:colId xmlns:a16="http://schemas.microsoft.com/office/drawing/2014/main" val="3098048303"/>
                    </a:ext>
                  </a:extLst>
                </a:gridCol>
                <a:gridCol w="3234658">
                  <a:extLst>
                    <a:ext uri="{9D8B030D-6E8A-4147-A177-3AD203B41FA5}">
                      <a16:colId xmlns:a16="http://schemas.microsoft.com/office/drawing/2014/main" val="2923017534"/>
                    </a:ext>
                  </a:extLst>
                </a:gridCol>
                <a:gridCol w="1430714">
                  <a:extLst>
                    <a:ext uri="{9D8B030D-6E8A-4147-A177-3AD203B41FA5}">
                      <a16:colId xmlns:a16="http://schemas.microsoft.com/office/drawing/2014/main" val="2322074932"/>
                    </a:ext>
                  </a:extLst>
                </a:gridCol>
              </a:tblGrid>
              <a:tr h="23899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No#</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Test Subject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Expected 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Result</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73834802"/>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Login form</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395412710"/>
                  </a:ext>
                </a:extLst>
              </a:tr>
              <a:tr h="490645">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1</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supplier username and password </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366364486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2</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courier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courier’s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862038427"/>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3</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Login with a valid manager username and password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Move to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671162693"/>
                  </a:ext>
                </a:extLst>
              </a:tr>
              <a:tr h="238995">
                <a:tc gridSpan="4">
                  <a:txBody>
                    <a:bodyPr/>
                    <a:lstStyle/>
                    <a:p>
                      <a:pPr algn="ct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Add new order</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2825685994"/>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8</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Submit a new order from the supplier’s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 will appear in the order list in the manager’s form.</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999081278"/>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9</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optimal courier for the mission has been found.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gets a notification that includes the delivery details.</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Passed</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36453132"/>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10</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confirms that he will handle the order</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order’s status will change from ‘pending’ to ‘in progress’.</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1670725239"/>
                  </a:ext>
                </a:extLst>
              </a:tr>
              <a:tr h="490645">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11</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a:solidFill>
                            <a:srgbClr val="002060"/>
                          </a:solidFill>
                          <a:effectLst/>
                          <a:latin typeface="David" panose="020E0502060401010101" pitchFamily="34" charset="-79"/>
                          <a:cs typeface="David" panose="020E0502060401010101" pitchFamily="34" charset="-79"/>
                        </a:rPr>
                        <a:t>The courier updates that he finished his mission</a:t>
                      </a:r>
                      <a:endParaRPr lang="en-US" sz="120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The order’s status will change from ‘in progress’ to ‘completed’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nSpc>
                          <a:spcPct val="107000"/>
                        </a:lnSpc>
                        <a:spcAft>
                          <a:spcPts val="800"/>
                        </a:spcAft>
                      </a:pPr>
                      <a:r>
                        <a:rPr lang="en-US" sz="1400" dirty="0">
                          <a:solidFill>
                            <a:srgbClr val="002060"/>
                          </a:solidFill>
                          <a:effectLst/>
                          <a:latin typeface="David" panose="020E0502060401010101" pitchFamily="34" charset="-79"/>
                          <a:cs typeface="David" panose="020E0502060401010101" pitchFamily="34" charset="-79"/>
                        </a:rPr>
                        <a:t>Passed</a:t>
                      </a:r>
                      <a:endParaRPr lang="en-US" sz="1200" dirty="0">
                        <a:solidFill>
                          <a:srgbClr val="002060"/>
                        </a:solidFill>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extLst>
                  <a:ext uri="{0D108BD9-81ED-4DB2-BD59-A6C34878D82A}">
                    <a16:rowId xmlns:a16="http://schemas.microsoft.com/office/drawing/2014/main" val="2724656183"/>
                  </a:ext>
                </a:extLst>
              </a:tr>
            </a:tbl>
          </a:graphicData>
        </a:graphic>
      </p:graphicFrame>
      <p:sp>
        <p:nvSpPr>
          <p:cNvPr id="8" name="TextBox 7">
            <a:extLst>
              <a:ext uri="{FF2B5EF4-FFF2-40B4-BE49-F238E27FC236}">
                <a16:creationId xmlns:a16="http://schemas.microsoft.com/office/drawing/2014/main" id="{EB155D5D-71CF-BE17-AFDB-871F1291C5F2}"/>
              </a:ext>
            </a:extLst>
          </p:cNvPr>
          <p:cNvSpPr txBox="1"/>
          <p:nvPr/>
        </p:nvSpPr>
        <p:spPr>
          <a:xfrm>
            <a:off x="3263590" y="126380"/>
            <a:ext cx="2371493" cy="461665"/>
          </a:xfrm>
          <a:prstGeom prst="rect">
            <a:avLst/>
          </a:prstGeom>
          <a:noFill/>
        </p:spPr>
        <p:txBody>
          <a:bodyPr wrap="square" rtlCol="1">
            <a:spAutoFit/>
          </a:bodyPr>
          <a:lstStyle/>
          <a:p>
            <a:pPr algn="ctr"/>
            <a:r>
              <a:rPr lang="en-US" sz="2400" dirty="0">
                <a:solidFill>
                  <a:schemeClr val="accent1">
                    <a:lumMod val="75000"/>
                  </a:schemeClr>
                </a:solidFill>
                <a:effectLst>
                  <a:outerShdw blurRad="38100" dist="38100" dir="2700000" algn="tl">
                    <a:srgbClr val="000000">
                      <a:alpha val="43137"/>
                    </a:srgbClr>
                  </a:outerShdw>
                </a:effectLst>
              </a:rPr>
              <a:t>Functional tests </a:t>
            </a:r>
            <a:endParaRPr lang="he-IL" sz="2400" dirty="0">
              <a:solidFill>
                <a:schemeClr val="accent1">
                  <a:lumMod val="75000"/>
                </a:schemeClr>
              </a:solidFill>
              <a:effectLst>
                <a:outerShdw blurRad="38100" dist="38100" dir="2700000" algn="tl">
                  <a:srgbClr val="000000">
                    <a:alpha val="43137"/>
                  </a:srgbClr>
                </a:outerShdw>
              </a:effectLst>
            </a:endParaRPr>
          </a:p>
        </p:txBody>
      </p:sp>
      <p:sp>
        <p:nvSpPr>
          <p:cNvPr id="9" name="Slide Number Placeholder 5">
            <a:extLst>
              <a:ext uri="{FF2B5EF4-FFF2-40B4-BE49-F238E27FC236}">
                <a16:creationId xmlns:a16="http://schemas.microsoft.com/office/drawing/2014/main" id="{EE2715CB-1902-9A68-5FC9-F06164EFA88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18</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423240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6"/>
          <p:cNvSpPr txBox="1">
            <a:spLocks noGrp="1"/>
          </p:cNvSpPr>
          <p:nvPr>
            <p:ph type="title"/>
          </p:nvPr>
        </p:nvSpPr>
        <p:spPr>
          <a:xfrm>
            <a:off x="1699700" y="463800"/>
            <a:ext cx="5744700" cy="558900"/>
          </a:xfrm>
          <a:prstGeom prst="rect">
            <a:avLst/>
          </a:prstGeom>
        </p:spPr>
        <p:txBody>
          <a:bodyPr spcFirstLastPara="1" wrap="square" lIns="91425" tIns="91425" rIns="91425" bIns="91425" anchor="ctr" anchorCtr="0">
            <a:noAutofit/>
          </a:bodyPr>
          <a:lstStyle/>
          <a:p>
            <a:pPr rtl="1"/>
            <a:r>
              <a:rPr lang="en-US" dirty="0">
                <a:effectLst>
                  <a:outerShdw blurRad="38100" dist="38100" dir="2700000" algn="tl">
                    <a:srgbClr val="000000">
                      <a:alpha val="43137"/>
                    </a:srgbClr>
                  </a:outerShdw>
                </a:effectLst>
              </a:rPr>
              <a:t>Technical Challenges</a:t>
            </a:r>
          </a:p>
        </p:txBody>
      </p:sp>
      <p:pic>
        <p:nvPicPr>
          <p:cNvPr id="4" name="Picture 3" descr="A person standing on a triangle&#10;&#10;Description automatically generated with medium confidence">
            <a:extLst>
              <a:ext uri="{FF2B5EF4-FFF2-40B4-BE49-F238E27FC236}">
                <a16:creationId xmlns:a16="http://schemas.microsoft.com/office/drawing/2014/main" id="{DBF32140-0650-D37C-53E1-4AEB4A1E6B6F}"/>
              </a:ext>
            </a:extLst>
          </p:cNvPr>
          <p:cNvPicPr>
            <a:picLocks noChangeAspect="1"/>
          </p:cNvPicPr>
          <p:nvPr/>
        </p:nvPicPr>
        <p:blipFill rotWithShape="1">
          <a:blip r:embed="rId3"/>
          <a:srcRect l="25503" r="26475"/>
          <a:stretch/>
        </p:blipFill>
        <p:spPr>
          <a:xfrm>
            <a:off x="0" y="2995754"/>
            <a:ext cx="1791628" cy="2147746"/>
          </a:xfrm>
          <a:prstGeom prst="rect">
            <a:avLst/>
          </a:prstGeom>
        </p:spPr>
      </p:pic>
      <p:sp>
        <p:nvSpPr>
          <p:cNvPr id="8" name="Slide Number Placeholder 7">
            <a:extLst>
              <a:ext uri="{FF2B5EF4-FFF2-40B4-BE49-F238E27FC236}">
                <a16:creationId xmlns:a16="http://schemas.microsoft.com/office/drawing/2014/main" id="{A5E72C77-E7FD-8D26-A9B7-DD8A71EADE7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19</a:t>
            </a:fld>
            <a:endParaRPr lang="en" sz="2000" b="1" dirty="0">
              <a:effectLst>
                <a:outerShdw blurRad="38100" dist="38100" dir="2700000" algn="tl">
                  <a:srgbClr val="000000">
                    <a:alpha val="43137"/>
                  </a:srgbClr>
                </a:outerShdw>
              </a:effectLst>
              <a:latin typeface="Agency FB" panose="020B0503020202020204" pitchFamily="34" charset="0"/>
            </a:endParaRPr>
          </a:p>
        </p:txBody>
      </p:sp>
      <p:sp>
        <p:nvSpPr>
          <p:cNvPr id="2" name="Google Shape;778;p46">
            <a:extLst>
              <a:ext uri="{FF2B5EF4-FFF2-40B4-BE49-F238E27FC236}">
                <a16:creationId xmlns:a16="http://schemas.microsoft.com/office/drawing/2014/main" id="{5BB0C214-9C5C-7CD9-BECD-FCC0AFEF5D00}"/>
              </a:ext>
            </a:extLst>
          </p:cNvPr>
          <p:cNvSpPr txBox="1">
            <a:spLocks/>
          </p:cNvSpPr>
          <p:nvPr/>
        </p:nvSpPr>
        <p:spPr>
          <a:xfrm>
            <a:off x="1699700" y="1124115"/>
            <a:ext cx="6372974" cy="3254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1pPr>
            <a:lvl2pPr marL="914400" marR="0" lvl="1"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2pPr>
            <a:lvl3pPr marL="1371600" marR="0" lvl="2"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3pPr>
            <a:lvl4pPr marL="1828800" marR="0" lvl="3"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4pPr>
            <a:lvl5pPr marL="2286000" marR="0" lvl="4"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5pPr>
            <a:lvl6pPr marL="2743200" marR="0" lvl="5"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6pPr>
            <a:lvl7pPr marL="3200400" marR="0" lvl="6"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7pPr>
            <a:lvl8pPr marL="3657600" marR="0" lvl="7"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8pPr>
            <a:lvl9pPr marL="4114800" marR="0" lvl="8" indent="-317500" algn="l" rtl="0">
              <a:lnSpc>
                <a:spcPct val="115000"/>
              </a:lnSpc>
              <a:spcBef>
                <a:spcPts val="0"/>
              </a:spcBef>
              <a:spcAft>
                <a:spcPts val="0"/>
              </a:spcAft>
              <a:buClr>
                <a:schemeClr val="lt1"/>
              </a:buClr>
              <a:buSzPts val="1400"/>
              <a:buFont typeface="Nunito"/>
              <a:buChar char="■"/>
              <a:defRPr sz="1400" b="0" i="0" u="none" strike="noStrike" cap="none">
                <a:solidFill>
                  <a:schemeClr val="lt1"/>
                </a:solidFill>
                <a:latin typeface="Nunito"/>
                <a:ea typeface="Nunito"/>
                <a:cs typeface="Nunito"/>
                <a:sym typeface="Nunito"/>
              </a:defRPr>
            </a:lvl9pPr>
          </a:lstStyle>
          <a:p>
            <a:pPr marL="285750" indent="-285750">
              <a:buFont typeface="Wingdings" panose="05000000000000000000" pitchFamily="2" charset="2"/>
              <a:buChar char="q"/>
            </a:pPr>
            <a:r>
              <a:rPr lang="en-GB" dirty="0"/>
              <a:t>Learning new languages and technologies: We could have gone for technologies and languages we knew before, but we wanted to challenge ourselves and learn new things. It was not particularly easy in the implementation phase we had a lot of self-learning.</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Calculating the shortest route: we used the google maps platform at the end to </a:t>
            </a:r>
            <a:r>
              <a:rPr lang="en-US" dirty="0"/>
              <a:t>update the location and compute the distances with the provided coordinates from google.</a:t>
            </a:r>
          </a:p>
          <a:p>
            <a:pPr marL="742950" lvl="1" indent="-285750">
              <a:buFont typeface="Wingdings" panose="05000000000000000000" pitchFamily="2" charset="2"/>
              <a:buChar char="q"/>
            </a:pPr>
            <a:r>
              <a:rPr lang="en-US" dirty="0"/>
              <a:t>Integrate Google’s Place details, search, and autocomplete into our website.</a:t>
            </a:r>
          </a:p>
          <a:p>
            <a:pPr marL="742950" lvl="1" indent="-285750">
              <a:buFont typeface="Wingdings" panose="05000000000000000000" pitchFamily="2" charset="2"/>
              <a:buChar char="q"/>
            </a:pPr>
            <a:r>
              <a:rPr lang="en-GB" dirty="0"/>
              <a:t>This platform is basically a Geo Location feature that gives the place details, it converts coordinates into addresses and addresses into coordinates.</a:t>
            </a:r>
          </a:p>
          <a:p>
            <a:pPr marL="800100" lvl="1" indent="-342900">
              <a:buFont typeface="Wingdings" panose="05000000000000000000" pitchFamily="2" charset="2"/>
              <a:buChar char="q"/>
            </a:pPr>
            <a:r>
              <a:rPr lang="en-GB" dirty="0"/>
              <a:t>Also, let us get an estimated device location.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0ECB-9D4F-B8A5-00A5-2C6C9C163414}"/>
              </a:ext>
            </a:extLst>
          </p:cNvPr>
          <p:cNvSpPr>
            <a:spLocks noGrp="1"/>
          </p:cNvSpPr>
          <p:nvPr>
            <p:ph type="title"/>
          </p:nvPr>
        </p:nvSpPr>
        <p:spPr>
          <a:solidFill>
            <a:schemeClr val="accent1">
              <a:lumMod val="60000"/>
              <a:lumOff val="40000"/>
            </a:schemeClr>
          </a:solidFill>
        </p:spPr>
        <p:txBody>
          <a:bodyPr/>
          <a:lstStyle/>
          <a:p>
            <a:r>
              <a:rPr lang="en-US" dirty="0">
                <a:solidFill>
                  <a:schemeClr val="bg1"/>
                </a:solidFill>
              </a:rPr>
              <a:t>Outline</a:t>
            </a:r>
            <a:endParaRPr lang="he-IL" dirty="0">
              <a:solidFill>
                <a:schemeClr val="bg1"/>
              </a:solidFill>
            </a:endParaRPr>
          </a:p>
        </p:txBody>
      </p:sp>
      <p:graphicFrame>
        <p:nvGraphicFramePr>
          <p:cNvPr id="4" name="Content Placeholder 2" descr="Team Content Placeholder">
            <a:extLst>
              <a:ext uri="{FF2B5EF4-FFF2-40B4-BE49-F238E27FC236}">
                <a16:creationId xmlns:a16="http://schemas.microsoft.com/office/drawing/2014/main" id="{66D6D994-36BF-6A99-28AF-98513A31C83D}"/>
              </a:ext>
            </a:extLst>
          </p:cNvPr>
          <p:cNvGraphicFramePr>
            <a:graphicFrameLocks/>
          </p:cNvGraphicFramePr>
          <p:nvPr>
            <p:extLst>
              <p:ext uri="{D42A27DB-BD31-4B8C-83A1-F6EECF244321}">
                <p14:modId xmlns:p14="http://schemas.microsoft.com/office/powerpoint/2010/main" val="2038154949"/>
              </p:ext>
            </p:extLst>
          </p:nvPr>
        </p:nvGraphicFramePr>
        <p:xfrm>
          <a:off x="816095" y="1265429"/>
          <a:ext cx="7511809" cy="3414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box, container, packaging and labeling, carton&#10;&#10;Description automatically generated">
            <a:extLst>
              <a:ext uri="{FF2B5EF4-FFF2-40B4-BE49-F238E27FC236}">
                <a16:creationId xmlns:a16="http://schemas.microsoft.com/office/drawing/2014/main" id="{54EBB96A-2088-8E42-D896-3B8DA2CDAFB1}"/>
              </a:ext>
            </a:extLst>
          </p:cNvPr>
          <p:cNvPicPr>
            <a:picLocks noChangeAspect="1"/>
          </p:cNvPicPr>
          <p:nvPr/>
        </p:nvPicPr>
        <p:blipFill>
          <a:blip r:embed="rId7"/>
          <a:stretch>
            <a:fillRect/>
          </a:stretch>
        </p:blipFill>
        <p:spPr>
          <a:xfrm>
            <a:off x="208156" y="3507988"/>
            <a:ext cx="1635512" cy="1635512"/>
          </a:xfrm>
          <a:prstGeom prst="rect">
            <a:avLst/>
          </a:prstGeom>
        </p:spPr>
      </p:pic>
      <p:sp>
        <p:nvSpPr>
          <p:cNvPr id="7" name="Slide Number Placeholder 6">
            <a:extLst>
              <a:ext uri="{FF2B5EF4-FFF2-40B4-BE49-F238E27FC236}">
                <a16:creationId xmlns:a16="http://schemas.microsoft.com/office/drawing/2014/main" id="{6CBCD5C4-9AB7-AA64-FEF2-094681B18B6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2</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627790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62"/>
          <p:cNvSpPr txBox="1">
            <a:spLocks noGrp="1"/>
          </p:cNvSpPr>
          <p:nvPr>
            <p:ph type="subTitle" idx="1"/>
          </p:nvPr>
        </p:nvSpPr>
        <p:spPr>
          <a:xfrm>
            <a:off x="4229100" y="2060990"/>
            <a:ext cx="3984702" cy="1289148"/>
          </a:xfrm>
          <a:prstGeom prst="rect">
            <a:avLst/>
          </a:prstGeom>
        </p:spPr>
        <p:txBody>
          <a:bodyPr spcFirstLastPara="1" wrap="square" lIns="91425" tIns="91425" rIns="91425" bIns="91425" anchor="t" anchorCtr="0">
            <a:noAutofit/>
          </a:bodyPr>
          <a:lstStyle/>
          <a:p>
            <a:pPr algn="ctr" rtl="1"/>
            <a:r>
              <a:rPr lang="en-US" sz="3600" b="1" dirty="0">
                <a:effectLst>
                  <a:outerShdw blurRad="38100" dist="38100" dir="2700000" algn="tl">
                    <a:srgbClr val="000000">
                      <a:alpha val="43137"/>
                    </a:srgbClr>
                  </a:outerShdw>
                </a:effectLst>
              </a:rPr>
              <a:t>Thank you for your attention!</a:t>
            </a:r>
          </a:p>
        </p:txBody>
      </p:sp>
      <p:pic>
        <p:nvPicPr>
          <p:cNvPr id="7" name="Picture 6" descr="Cartoon hand holding a box&#10;&#10;Description automatically generated with low confidence">
            <a:extLst>
              <a:ext uri="{FF2B5EF4-FFF2-40B4-BE49-F238E27FC236}">
                <a16:creationId xmlns:a16="http://schemas.microsoft.com/office/drawing/2014/main" id="{F71600BA-BF07-9F40-A632-AD21776EE934}"/>
              </a:ext>
            </a:extLst>
          </p:cNvPr>
          <p:cNvPicPr>
            <a:picLocks noChangeAspect="1"/>
          </p:cNvPicPr>
          <p:nvPr/>
        </p:nvPicPr>
        <p:blipFill>
          <a:blip r:embed="rId3"/>
          <a:stretch>
            <a:fillRect/>
          </a:stretch>
        </p:blipFill>
        <p:spPr>
          <a:xfrm>
            <a:off x="930198" y="985024"/>
            <a:ext cx="3441080" cy="3441080"/>
          </a:xfrm>
          <a:prstGeom prst="rect">
            <a:avLst/>
          </a:prstGeom>
        </p:spPr>
      </p:pic>
      <p:sp>
        <p:nvSpPr>
          <p:cNvPr id="8" name="Slide Number Placeholder 5">
            <a:extLst>
              <a:ext uri="{FF2B5EF4-FFF2-40B4-BE49-F238E27FC236}">
                <a16:creationId xmlns:a16="http://schemas.microsoft.com/office/drawing/2014/main" id="{195D1F6D-A0B7-8570-89AE-EA5425776F8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20</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A"/>
        </a:solidFill>
        <a:effectLst/>
      </p:bgPr>
    </p:bg>
    <p:spTree>
      <p:nvGrpSpPr>
        <p:cNvPr id="1" name="Shape 907"/>
        <p:cNvGrpSpPr/>
        <p:nvPr/>
      </p:nvGrpSpPr>
      <p:grpSpPr>
        <a:xfrm>
          <a:off x="0" y="0"/>
          <a:ext cx="0" cy="0"/>
          <a:chOff x="0" y="0"/>
          <a:chExt cx="0" cy="0"/>
        </a:xfrm>
      </p:grpSpPr>
      <p:sp>
        <p:nvSpPr>
          <p:cNvPr id="908" name="Google Shape;908;p49"/>
          <p:cNvSpPr txBox="1">
            <a:spLocks noGrp="1"/>
          </p:cNvSpPr>
          <p:nvPr>
            <p:ph type="title"/>
          </p:nvPr>
        </p:nvSpPr>
        <p:spPr>
          <a:xfrm>
            <a:off x="3418925" y="2726037"/>
            <a:ext cx="40497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effectLst>
                  <a:outerShdw blurRad="38100" dist="38100" dir="2700000" algn="tl">
                    <a:srgbClr val="000000">
                      <a:alpha val="43137"/>
                    </a:srgbClr>
                  </a:outerShdw>
                </a:effectLst>
              </a:rPr>
              <a:t>Introduction</a:t>
            </a:r>
            <a:endParaRPr sz="3600" dirty="0"/>
          </a:p>
        </p:txBody>
      </p:sp>
      <p:sp>
        <p:nvSpPr>
          <p:cNvPr id="910" name="Google Shape;910;p49"/>
          <p:cNvSpPr txBox="1">
            <a:spLocks noGrp="1"/>
          </p:cNvSpPr>
          <p:nvPr>
            <p:ph type="title" idx="2"/>
          </p:nvPr>
        </p:nvSpPr>
        <p:spPr>
          <a:xfrm>
            <a:off x="4853525" y="1274975"/>
            <a:ext cx="1180500" cy="9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2" name="Google Shape;309;p36">
            <a:extLst>
              <a:ext uri="{FF2B5EF4-FFF2-40B4-BE49-F238E27FC236}">
                <a16:creationId xmlns:a16="http://schemas.microsoft.com/office/drawing/2014/main" id="{CC3D0F7C-D6B0-4778-BF8E-17D01AAD92CF}"/>
              </a:ext>
            </a:extLst>
          </p:cNvPr>
          <p:cNvGrpSpPr/>
          <p:nvPr/>
        </p:nvGrpSpPr>
        <p:grpSpPr>
          <a:xfrm>
            <a:off x="1308370" y="353238"/>
            <a:ext cx="2583201" cy="4799373"/>
            <a:chOff x="3103100" y="4128950"/>
            <a:chExt cx="489150" cy="908800"/>
          </a:xfrm>
        </p:grpSpPr>
        <p:sp>
          <p:nvSpPr>
            <p:cNvPr id="13" name="Google Shape;310;p36">
              <a:extLst>
                <a:ext uri="{FF2B5EF4-FFF2-40B4-BE49-F238E27FC236}">
                  <a16:creationId xmlns:a16="http://schemas.microsoft.com/office/drawing/2014/main" id="{3BD2B442-67B3-63DA-20E0-D0966FC03C11}"/>
                </a:ext>
              </a:extLst>
            </p:cNvPr>
            <p:cNvSpPr/>
            <p:nvPr/>
          </p:nvSpPr>
          <p:spPr>
            <a:xfrm>
              <a:off x="3201450" y="4906150"/>
              <a:ext cx="329025" cy="131600"/>
            </a:xfrm>
            <a:custGeom>
              <a:avLst/>
              <a:gdLst/>
              <a:ahLst/>
              <a:cxnLst/>
              <a:rect l="l" t="t" r="r" b="b"/>
              <a:pathLst>
                <a:path w="13161" h="5264" extrusionOk="0">
                  <a:moveTo>
                    <a:pt x="0" y="0"/>
                  </a:moveTo>
                  <a:lnTo>
                    <a:pt x="34" y="5263"/>
                  </a:lnTo>
                  <a:lnTo>
                    <a:pt x="13161" y="5000"/>
                  </a:lnTo>
                  <a:lnTo>
                    <a:pt x="12371" y="986"/>
                  </a:lnTo>
                  <a:lnTo>
                    <a:pt x="0" y="0"/>
                  </a:lnTo>
                  <a:close/>
                </a:path>
              </a:pathLst>
            </a:custGeom>
            <a:solidFill>
              <a:srgbClr val="3643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1;p36">
              <a:extLst>
                <a:ext uri="{FF2B5EF4-FFF2-40B4-BE49-F238E27FC236}">
                  <a16:creationId xmlns:a16="http://schemas.microsoft.com/office/drawing/2014/main" id="{CC8A25BE-1F9E-0F39-F963-063251C3DDD9}"/>
                </a:ext>
              </a:extLst>
            </p:cNvPr>
            <p:cNvSpPr/>
            <p:nvPr/>
          </p:nvSpPr>
          <p:spPr>
            <a:xfrm>
              <a:off x="3503475" y="4659475"/>
              <a:ext cx="88125" cy="111200"/>
            </a:xfrm>
            <a:custGeom>
              <a:avLst/>
              <a:gdLst/>
              <a:ahLst/>
              <a:cxnLst/>
              <a:rect l="l" t="t" r="r" b="b"/>
              <a:pathLst>
                <a:path w="3525" h="4448" extrusionOk="0">
                  <a:moveTo>
                    <a:pt x="2918" y="0"/>
                  </a:moveTo>
                  <a:cubicBezTo>
                    <a:pt x="2128" y="242"/>
                    <a:pt x="1063" y="655"/>
                    <a:pt x="268" y="898"/>
                  </a:cubicBezTo>
                  <a:cubicBezTo>
                    <a:pt x="175" y="926"/>
                    <a:pt x="74" y="962"/>
                    <a:pt x="36" y="1051"/>
                  </a:cubicBezTo>
                  <a:cubicBezTo>
                    <a:pt x="1" y="1131"/>
                    <a:pt x="33" y="1221"/>
                    <a:pt x="67" y="1302"/>
                  </a:cubicBezTo>
                  <a:cubicBezTo>
                    <a:pt x="351" y="1984"/>
                    <a:pt x="709" y="2636"/>
                    <a:pt x="1135" y="3239"/>
                  </a:cubicBezTo>
                  <a:cubicBezTo>
                    <a:pt x="1415" y="3637"/>
                    <a:pt x="1735" y="4023"/>
                    <a:pt x="2152" y="4271"/>
                  </a:cubicBezTo>
                  <a:cubicBezTo>
                    <a:pt x="2358" y="4393"/>
                    <a:pt x="2586" y="4448"/>
                    <a:pt x="2818" y="4448"/>
                  </a:cubicBezTo>
                  <a:cubicBezTo>
                    <a:pt x="3057" y="4448"/>
                    <a:pt x="3300" y="4389"/>
                    <a:pt x="3524" y="4285"/>
                  </a:cubicBezTo>
                  <a:cubicBezTo>
                    <a:pt x="3524" y="3143"/>
                    <a:pt x="3198" y="1499"/>
                    <a:pt x="291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2;p36">
              <a:extLst>
                <a:ext uri="{FF2B5EF4-FFF2-40B4-BE49-F238E27FC236}">
                  <a16:creationId xmlns:a16="http://schemas.microsoft.com/office/drawing/2014/main" id="{B68EE8DE-0A56-4062-0632-F043DC11D3F6}"/>
                </a:ext>
              </a:extLst>
            </p:cNvPr>
            <p:cNvSpPr/>
            <p:nvPr/>
          </p:nvSpPr>
          <p:spPr>
            <a:xfrm>
              <a:off x="3103100" y="4622425"/>
              <a:ext cx="105975" cy="215000"/>
            </a:xfrm>
            <a:custGeom>
              <a:avLst/>
              <a:gdLst/>
              <a:ahLst/>
              <a:cxnLst/>
              <a:rect l="l" t="t" r="r" b="b"/>
              <a:pathLst>
                <a:path w="4239" h="8600" extrusionOk="0">
                  <a:moveTo>
                    <a:pt x="2418" y="1"/>
                  </a:moveTo>
                  <a:cubicBezTo>
                    <a:pt x="1634" y="2213"/>
                    <a:pt x="851" y="4210"/>
                    <a:pt x="124" y="6447"/>
                  </a:cubicBezTo>
                  <a:cubicBezTo>
                    <a:pt x="0" y="6827"/>
                    <a:pt x="54" y="7244"/>
                    <a:pt x="275" y="7576"/>
                  </a:cubicBezTo>
                  <a:cubicBezTo>
                    <a:pt x="505" y="7921"/>
                    <a:pt x="808" y="8237"/>
                    <a:pt x="1166" y="8447"/>
                  </a:cubicBezTo>
                  <a:cubicBezTo>
                    <a:pt x="1341" y="8549"/>
                    <a:pt x="1537" y="8599"/>
                    <a:pt x="1734" y="8599"/>
                  </a:cubicBezTo>
                  <a:cubicBezTo>
                    <a:pt x="1882" y="8599"/>
                    <a:pt x="2032" y="8571"/>
                    <a:pt x="2173" y="8513"/>
                  </a:cubicBezTo>
                  <a:cubicBezTo>
                    <a:pt x="2912" y="8217"/>
                    <a:pt x="3622" y="7759"/>
                    <a:pt x="4199" y="7140"/>
                  </a:cubicBezTo>
                  <a:cubicBezTo>
                    <a:pt x="4238" y="5688"/>
                    <a:pt x="4234" y="4233"/>
                    <a:pt x="4189" y="2782"/>
                  </a:cubicBezTo>
                  <a:cubicBezTo>
                    <a:pt x="4181" y="2596"/>
                    <a:pt x="4174" y="2402"/>
                    <a:pt x="4095" y="2233"/>
                  </a:cubicBezTo>
                  <a:cubicBezTo>
                    <a:pt x="3991" y="2012"/>
                    <a:pt x="3782" y="1862"/>
                    <a:pt x="3591" y="1708"/>
                  </a:cubicBezTo>
                  <a:cubicBezTo>
                    <a:pt x="3088" y="1304"/>
                    <a:pt x="2660" y="807"/>
                    <a:pt x="2418"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3;p36">
              <a:extLst>
                <a:ext uri="{FF2B5EF4-FFF2-40B4-BE49-F238E27FC236}">
                  <a16:creationId xmlns:a16="http://schemas.microsoft.com/office/drawing/2014/main" id="{B40849C6-C844-250D-E00A-2196A173F7BF}"/>
                </a:ext>
              </a:extLst>
            </p:cNvPr>
            <p:cNvSpPr/>
            <p:nvPr/>
          </p:nvSpPr>
          <p:spPr>
            <a:xfrm>
              <a:off x="3124950" y="4732475"/>
              <a:ext cx="56425" cy="9275"/>
            </a:xfrm>
            <a:custGeom>
              <a:avLst/>
              <a:gdLst/>
              <a:ahLst/>
              <a:cxnLst/>
              <a:rect l="l" t="t" r="r" b="b"/>
              <a:pathLst>
                <a:path w="2257" h="371" extrusionOk="0">
                  <a:moveTo>
                    <a:pt x="920" y="1"/>
                  </a:moveTo>
                  <a:cubicBezTo>
                    <a:pt x="524" y="1"/>
                    <a:pt x="228" y="94"/>
                    <a:pt x="21" y="283"/>
                  </a:cubicBezTo>
                  <a:cubicBezTo>
                    <a:pt x="1" y="303"/>
                    <a:pt x="0" y="335"/>
                    <a:pt x="19" y="355"/>
                  </a:cubicBezTo>
                  <a:cubicBezTo>
                    <a:pt x="30" y="365"/>
                    <a:pt x="42" y="371"/>
                    <a:pt x="56" y="371"/>
                  </a:cubicBezTo>
                  <a:cubicBezTo>
                    <a:pt x="67" y="371"/>
                    <a:pt x="79" y="366"/>
                    <a:pt x="89" y="357"/>
                  </a:cubicBezTo>
                  <a:cubicBezTo>
                    <a:pt x="278" y="184"/>
                    <a:pt x="551" y="100"/>
                    <a:pt x="922" y="100"/>
                  </a:cubicBezTo>
                  <a:cubicBezTo>
                    <a:pt x="978" y="100"/>
                    <a:pt x="1036" y="102"/>
                    <a:pt x="1097" y="106"/>
                  </a:cubicBezTo>
                  <a:cubicBezTo>
                    <a:pt x="1188" y="113"/>
                    <a:pt x="1282" y="121"/>
                    <a:pt x="1376" y="131"/>
                  </a:cubicBezTo>
                  <a:cubicBezTo>
                    <a:pt x="1536" y="147"/>
                    <a:pt x="1700" y="164"/>
                    <a:pt x="1863" y="164"/>
                  </a:cubicBezTo>
                  <a:cubicBezTo>
                    <a:pt x="1980" y="164"/>
                    <a:pt x="2097" y="155"/>
                    <a:pt x="2213" y="132"/>
                  </a:cubicBezTo>
                  <a:cubicBezTo>
                    <a:pt x="2240" y="127"/>
                    <a:pt x="2257" y="103"/>
                    <a:pt x="2252" y="74"/>
                  </a:cubicBezTo>
                  <a:cubicBezTo>
                    <a:pt x="2246" y="50"/>
                    <a:pt x="2225" y="34"/>
                    <a:pt x="2202" y="34"/>
                  </a:cubicBezTo>
                  <a:cubicBezTo>
                    <a:pt x="2199" y="34"/>
                    <a:pt x="2196" y="35"/>
                    <a:pt x="2193" y="35"/>
                  </a:cubicBezTo>
                  <a:cubicBezTo>
                    <a:pt x="2085" y="56"/>
                    <a:pt x="1974" y="64"/>
                    <a:pt x="1864" y="64"/>
                  </a:cubicBezTo>
                  <a:cubicBezTo>
                    <a:pt x="1704" y="64"/>
                    <a:pt x="1542" y="48"/>
                    <a:pt x="1384" y="31"/>
                  </a:cubicBezTo>
                  <a:cubicBezTo>
                    <a:pt x="1289" y="23"/>
                    <a:pt x="1197" y="13"/>
                    <a:pt x="1102" y="7"/>
                  </a:cubicBezTo>
                  <a:cubicBezTo>
                    <a:pt x="1039" y="3"/>
                    <a:pt x="978" y="1"/>
                    <a:pt x="92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4;p36">
              <a:extLst>
                <a:ext uri="{FF2B5EF4-FFF2-40B4-BE49-F238E27FC236}">
                  <a16:creationId xmlns:a16="http://schemas.microsoft.com/office/drawing/2014/main" id="{568BE718-ED1C-3688-680C-05607016DA42}"/>
                </a:ext>
              </a:extLst>
            </p:cNvPr>
            <p:cNvSpPr/>
            <p:nvPr/>
          </p:nvSpPr>
          <p:spPr>
            <a:xfrm>
              <a:off x="3134225" y="4456550"/>
              <a:ext cx="451325" cy="526825"/>
            </a:xfrm>
            <a:custGeom>
              <a:avLst/>
              <a:gdLst/>
              <a:ahLst/>
              <a:cxnLst/>
              <a:rect l="l" t="t" r="r" b="b"/>
              <a:pathLst>
                <a:path w="18053" h="21073" extrusionOk="0">
                  <a:moveTo>
                    <a:pt x="10480" y="0"/>
                  </a:moveTo>
                  <a:cubicBezTo>
                    <a:pt x="10480" y="0"/>
                    <a:pt x="5518" y="131"/>
                    <a:pt x="3661" y="1277"/>
                  </a:cubicBezTo>
                  <a:cubicBezTo>
                    <a:pt x="2016" y="2295"/>
                    <a:pt x="0" y="7670"/>
                    <a:pt x="0" y="7670"/>
                  </a:cubicBezTo>
                  <a:cubicBezTo>
                    <a:pt x="598" y="8229"/>
                    <a:pt x="1870" y="8877"/>
                    <a:pt x="2855" y="9195"/>
                  </a:cubicBezTo>
                  <a:cubicBezTo>
                    <a:pt x="2855" y="12017"/>
                    <a:pt x="2743" y="16229"/>
                    <a:pt x="2031" y="19583"/>
                  </a:cubicBezTo>
                  <a:cubicBezTo>
                    <a:pt x="3383" y="20409"/>
                    <a:pt x="5732" y="21027"/>
                    <a:pt x="7662" y="21027"/>
                  </a:cubicBezTo>
                  <a:cubicBezTo>
                    <a:pt x="7828" y="21027"/>
                    <a:pt x="7991" y="21022"/>
                    <a:pt x="8150" y="21013"/>
                  </a:cubicBezTo>
                  <a:lnTo>
                    <a:pt x="8551" y="19332"/>
                  </a:lnTo>
                  <a:lnTo>
                    <a:pt x="9026" y="21039"/>
                  </a:lnTo>
                  <a:cubicBezTo>
                    <a:pt x="9219" y="21062"/>
                    <a:pt x="9434" y="21073"/>
                    <a:pt x="9664" y="21073"/>
                  </a:cubicBezTo>
                  <a:cubicBezTo>
                    <a:pt x="11597" y="21073"/>
                    <a:pt x="14636" y="20319"/>
                    <a:pt x="15622" y="19953"/>
                  </a:cubicBezTo>
                  <a:cubicBezTo>
                    <a:pt x="15199" y="17638"/>
                    <a:pt x="14618" y="12787"/>
                    <a:pt x="14618" y="10022"/>
                  </a:cubicBezTo>
                  <a:cubicBezTo>
                    <a:pt x="15611" y="9576"/>
                    <a:pt x="17151" y="9025"/>
                    <a:pt x="17955" y="9025"/>
                  </a:cubicBezTo>
                  <a:cubicBezTo>
                    <a:pt x="17989" y="9025"/>
                    <a:pt x="18022" y="9026"/>
                    <a:pt x="18053" y="9028"/>
                  </a:cubicBezTo>
                  <a:cubicBezTo>
                    <a:pt x="18053" y="9028"/>
                    <a:pt x="17022" y="3793"/>
                    <a:pt x="16122" y="2760"/>
                  </a:cubicBezTo>
                  <a:cubicBezTo>
                    <a:pt x="15223" y="1726"/>
                    <a:pt x="10480" y="0"/>
                    <a:pt x="10480" y="0"/>
                  </a:cubicBezTo>
                  <a:close/>
                </a:path>
              </a:pathLst>
            </a:custGeom>
            <a:solidFill>
              <a:srgbClr val="45A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15;p36">
              <a:extLst>
                <a:ext uri="{FF2B5EF4-FFF2-40B4-BE49-F238E27FC236}">
                  <a16:creationId xmlns:a16="http://schemas.microsoft.com/office/drawing/2014/main" id="{EA1318D1-750B-A306-976C-B27D5BCC466A}"/>
                </a:ext>
              </a:extLst>
            </p:cNvPr>
            <p:cNvSpPr/>
            <p:nvPr/>
          </p:nvSpPr>
          <p:spPr>
            <a:xfrm>
              <a:off x="3206800" y="4566425"/>
              <a:ext cx="14600" cy="135425"/>
            </a:xfrm>
            <a:custGeom>
              <a:avLst/>
              <a:gdLst/>
              <a:ahLst/>
              <a:cxnLst/>
              <a:rect l="l" t="t" r="r" b="b"/>
              <a:pathLst>
                <a:path w="584" h="5417" extrusionOk="0">
                  <a:moveTo>
                    <a:pt x="534" y="1"/>
                  </a:moveTo>
                  <a:cubicBezTo>
                    <a:pt x="507" y="1"/>
                    <a:pt x="484" y="20"/>
                    <a:pt x="482" y="47"/>
                  </a:cubicBezTo>
                  <a:cubicBezTo>
                    <a:pt x="352" y="1588"/>
                    <a:pt x="205" y="3334"/>
                    <a:pt x="4" y="5363"/>
                  </a:cubicBezTo>
                  <a:cubicBezTo>
                    <a:pt x="1" y="5389"/>
                    <a:pt x="21" y="5414"/>
                    <a:pt x="48" y="5416"/>
                  </a:cubicBezTo>
                  <a:lnTo>
                    <a:pt x="53" y="5416"/>
                  </a:lnTo>
                  <a:cubicBezTo>
                    <a:pt x="80" y="5416"/>
                    <a:pt x="101" y="5396"/>
                    <a:pt x="104" y="5372"/>
                  </a:cubicBezTo>
                  <a:cubicBezTo>
                    <a:pt x="305" y="3344"/>
                    <a:pt x="452" y="1597"/>
                    <a:pt x="582" y="55"/>
                  </a:cubicBezTo>
                  <a:cubicBezTo>
                    <a:pt x="583" y="27"/>
                    <a:pt x="563" y="4"/>
                    <a:pt x="536" y="1"/>
                  </a:cubicBezTo>
                  <a:cubicBezTo>
                    <a:pt x="535" y="1"/>
                    <a:pt x="535" y="1"/>
                    <a:pt x="534"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p36">
              <a:extLst>
                <a:ext uri="{FF2B5EF4-FFF2-40B4-BE49-F238E27FC236}">
                  <a16:creationId xmlns:a16="http://schemas.microsoft.com/office/drawing/2014/main" id="{3F7806A2-914F-0A1C-25D8-DCF0F2C3F657}"/>
                </a:ext>
              </a:extLst>
            </p:cNvPr>
            <p:cNvSpPr/>
            <p:nvPr/>
          </p:nvSpPr>
          <p:spPr>
            <a:xfrm>
              <a:off x="3466825" y="4531250"/>
              <a:ext cx="41125" cy="162400"/>
            </a:xfrm>
            <a:custGeom>
              <a:avLst/>
              <a:gdLst/>
              <a:ahLst/>
              <a:cxnLst/>
              <a:rect l="l" t="t" r="r" b="b"/>
              <a:pathLst>
                <a:path w="1645" h="6496" extrusionOk="0">
                  <a:moveTo>
                    <a:pt x="1588" y="0"/>
                  </a:moveTo>
                  <a:cubicBezTo>
                    <a:pt x="1571" y="0"/>
                    <a:pt x="1554" y="9"/>
                    <a:pt x="1544" y="25"/>
                  </a:cubicBezTo>
                  <a:cubicBezTo>
                    <a:pt x="426" y="1933"/>
                    <a:pt x="1" y="4275"/>
                    <a:pt x="379" y="6454"/>
                  </a:cubicBezTo>
                  <a:cubicBezTo>
                    <a:pt x="384" y="6478"/>
                    <a:pt x="405" y="6495"/>
                    <a:pt x="429" y="6495"/>
                  </a:cubicBezTo>
                  <a:cubicBezTo>
                    <a:pt x="431" y="6495"/>
                    <a:pt x="434" y="6495"/>
                    <a:pt x="437" y="6493"/>
                  </a:cubicBezTo>
                  <a:cubicBezTo>
                    <a:pt x="466" y="6488"/>
                    <a:pt x="483" y="6464"/>
                    <a:pt x="478" y="6435"/>
                  </a:cubicBezTo>
                  <a:cubicBezTo>
                    <a:pt x="104" y="4280"/>
                    <a:pt x="524" y="1962"/>
                    <a:pt x="1631" y="75"/>
                  </a:cubicBezTo>
                  <a:cubicBezTo>
                    <a:pt x="1644" y="51"/>
                    <a:pt x="1636" y="21"/>
                    <a:pt x="1613" y="7"/>
                  </a:cubicBezTo>
                  <a:cubicBezTo>
                    <a:pt x="1605" y="3"/>
                    <a:pt x="1596" y="0"/>
                    <a:pt x="158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36">
              <a:extLst>
                <a:ext uri="{FF2B5EF4-FFF2-40B4-BE49-F238E27FC236}">
                  <a16:creationId xmlns:a16="http://schemas.microsoft.com/office/drawing/2014/main" id="{B07A6A84-888A-0A83-39E5-1FA910D25B26}"/>
                </a:ext>
              </a:extLst>
            </p:cNvPr>
            <p:cNvSpPr/>
            <p:nvPr/>
          </p:nvSpPr>
          <p:spPr>
            <a:xfrm>
              <a:off x="3347550" y="4560225"/>
              <a:ext cx="14075" cy="378950"/>
            </a:xfrm>
            <a:custGeom>
              <a:avLst/>
              <a:gdLst/>
              <a:ahLst/>
              <a:cxnLst/>
              <a:rect l="l" t="t" r="r" b="b"/>
              <a:pathLst>
                <a:path w="563" h="15158" extrusionOk="0">
                  <a:moveTo>
                    <a:pt x="512" y="1"/>
                  </a:moveTo>
                  <a:cubicBezTo>
                    <a:pt x="485" y="1"/>
                    <a:pt x="462" y="22"/>
                    <a:pt x="462" y="49"/>
                  </a:cubicBezTo>
                  <a:cubicBezTo>
                    <a:pt x="399" y="5075"/>
                    <a:pt x="244" y="10142"/>
                    <a:pt x="2" y="15105"/>
                  </a:cubicBezTo>
                  <a:cubicBezTo>
                    <a:pt x="1" y="15133"/>
                    <a:pt x="22" y="15157"/>
                    <a:pt x="49" y="15158"/>
                  </a:cubicBezTo>
                  <a:lnTo>
                    <a:pt x="52" y="15158"/>
                  </a:lnTo>
                  <a:cubicBezTo>
                    <a:pt x="79" y="15158"/>
                    <a:pt x="101" y="15138"/>
                    <a:pt x="101" y="15111"/>
                  </a:cubicBezTo>
                  <a:cubicBezTo>
                    <a:pt x="343" y="10146"/>
                    <a:pt x="497" y="5079"/>
                    <a:pt x="560" y="50"/>
                  </a:cubicBezTo>
                  <a:cubicBezTo>
                    <a:pt x="562" y="23"/>
                    <a:pt x="539" y="1"/>
                    <a:pt x="512"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8;p36">
              <a:extLst>
                <a:ext uri="{FF2B5EF4-FFF2-40B4-BE49-F238E27FC236}">
                  <a16:creationId xmlns:a16="http://schemas.microsoft.com/office/drawing/2014/main" id="{D2E07F5E-4B95-67DB-2B02-4C8D67E72FED}"/>
                </a:ext>
              </a:extLst>
            </p:cNvPr>
            <p:cNvSpPr/>
            <p:nvPr/>
          </p:nvSpPr>
          <p:spPr>
            <a:xfrm>
              <a:off x="3357925" y="4935550"/>
              <a:ext cx="163150" cy="31650"/>
            </a:xfrm>
            <a:custGeom>
              <a:avLst/>
              <a:gdLst/>
              <a:ahLst/>
              <a:cxnLst/>
              <a:rect l="l" t="t" r="r" b="b"/>
              <a:pathLst>
                <a:path w="6526" h="1266" extrusionOk="0">
                  <a:moveTo>
                    <a:pt x="6468" y="1"/>
                  </a:moveTo>
                  <a:cubicBezTo>
                    <a:pt x="6463" y="1"/>
                    <a:pt x="6458" y="1"/>
                    <a:pt x="6453" y="3"/>
                  </a:cubicBezTo>
                  <a:cubicBezTo>
                    <a:pt x="4240" y="754"/>
                    <a:pt x="1967" y="1166"/>
                    <a:pt x="50" y="1166"/>
                  </a:cubicBezTo>
                  <a:cubicBezTo>
                    <a:pt x="22" y="1166"/>
                    <a:pt x="0" y="1188"/>
                    <a:pt x="0" y="1217"/>
                  </a:cubicBezTo>
                  <a:cubicBezTo>
                    <a:pt x="0" y="1244"/>
                    <a:pt x="22" y="1266"/>
                    <a:pt x="50" y="1266"/>
                  </a:cubicBezTo>
                  <a:cubicBezTo>
                    <a:pt x="1978" y="1266"/>
                    <a:pt x="4262" y="851"/>
                    <a:pt x="6484" y="98"/>
                  </a:cubicBezTo>
                  <a:cubicBezTo>
                    <a:pt x="6510" y="88"/>
                    <a:pt x="6525" y="61"/>
                    <a:pt x="6516" y="35"/>
                  </a:cubicBezTo>
                  <a:cubicBezTo>
                    <a:pt x="6508" y="13"/>
                    <a:pt x="6489" y="1"/>
                    <a:pt x="6468" y="1"/>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9;p36">
              <a:extLst>
                <a:ext uri="{FF2B5EF4-FFF2-40B4-BE49-F238E27FC236}">
                  <a16:creationId xmlns:a16="http://schemas.microsoft.com/office/drawing/2014/main" id="{2FC62D70-1E03-14B9-39E0-68BE180D1CA3}"/>
                </a:ext>
              </a:extLst>
            </p:cNvPr>
            <p:cNvSpPr/>
            <p:nvPr/>
          </p:nvSpPr>
          <p:spPr>
            <a:xfrm>
              <a:off x="3189800" y="4928975"/>
              <a:ext cx="149650" cy="38600"/>
            </a:xfrm>
            <a:custGeom>
              <a:avLst/>
              <a:gdLst/>
              <a:ahLst/>
              <a:cxnLst/>
              <a:rect l="l" t="t" r="r" b="b"/>
              <a:pathLst>
                <a:path w="5986" h="1544" extrusionOk="0">
                  <a:moveTo>
                    <a:pt x="58" y="0"/>
                  </a:moveTo>
                  <a:cubicBezTo>
                    <a:pt x="39" y="0"/>
                    <a:pt x="20" y="11"/>
                    <a:pt x="12" y="29"/>
                  </a:cubicBezTo>
                  <a:cubicBezTo>
                    <a:pt x="0" y="54"/>
                    <a:pt x="12" y="83"/>
                    <a:pt x="37" y="95"/>
                  </a:cubicBezTo>
                  <a:cubicBezTo>
                    <a:pt x="1909" y="941"/>
                    <a:pt x="3892" y="1429"/>
                    <a:pt x="5932" y="1544"/>
                  </a:cubicBezTo>
                  <a:lnTo>
                    <a:pt x="5934" y="1544"/>
                  </a:lnTo>
                  <a:cubicBezTo>
                    <a:pt x="5961" y="1544"/>
                    <a:pt x="5982" y="1524"/>
                    <a:pt x="5985" y="1497"/>
                  </a:cubicBezTo>
                  <a:cubicBezTo>
                    <a:pt x="5986" y="1470"/>
                    <a:pt x="5965" y="1446"/>
                    <a:pt x="5937" y="1445"/>
                  </a:cubicBezTo>
                  <a:cubicBezTo>
                    <a:pt x="3910" y="1330"/>
                    <a:pt x="1938" y="845"/>
                    <a:pt x="77" y="4"/>
                  </a:cubicBezTo>
                  <a:cubicBezTo>
                    <a:pt x="71" y="1"/>
                    <a:pt x="64" y="0"/>
                    <a:pt x="58" y="0"/>
                  </a:cubicBezTo>
                  <a:close/>
                </a:path>
              </a:pathLst>
            </a:custGeom>
            <a:solidFill>
              <a:srgbClr val="29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0;p36">
              <a:extLst>
                <a:ext uri="{FF2B5EF4-FFF2-40B4-BE49-F238E27FC236}">
                  <a16:creationId xmlns:a16="http://schemas.microsoft.com/office/drawing/2014/main" id="{65686154-3124-A386-4299-86F4023C0008}"/>
                </a:ext>
              </a:extLst>
            </p:cNvPr>
            <p:cNvSpPr/>
            <p:nvPr/>
          </p:nvSpPr>
          <p:spPr>
            <a:xfrm>
              <a:off x="3366300" y="4590250"/>
              <a:ext cx="225950" cy="224450"/>
            </a:xfrm>
            <a:custGeom>
              <a:avLst/>
              <a:gdLst/>
              <a:ahLst/>
              <a:cxnLst/>
              <a:rect l="l" t="t" r="r" b="b"/>
              <a:pathLst>
                <a:path w="9038" h="8978" extrusionOk="0">
                  <a:moveTo>
                    <a:pt x="1172" y="0"/>
                  </a:moveTo>
                  <a:cubicBezTo>
                    <a:pt x="780" y="522"/>
                    <a:pt x="385" y="1044"/>
                    <a:pt x="1" y="1580"/>
                  </a:cubicBezTo>
                  <a:cubicBezTo>
                    <a:pt x="1751" y="3711"/>
                    <a:pt x="3052" y="5631"/>
                    <a:pt x="4863" y="7848"/>
                  </a:cubicBezTo>
                  <a:cubicBezTo>
                    <a:pt x="5435" y="8547"/>
                    <a:pt x="6286" y="8978"/>
                    <a:pt x="7190" y="8978"/>
                  </a:cubicBezTo>
                  <a:cubicBezTo>
                    <a:pt x="7200" y="8978"/>
                    <a:pt x="7210" y="8978"/>
                    <a:pt x="7220" y="8978"/>
                  </a:cubicBezTo>
                  <a:cubicBezTo>
                    <a:pt x="7527" y="8975"/>
                    <a:pt x="7803" y="8926"/>
                    <a:pt x="8000" y="8812"/>
                  </a:cubicBezTo>
                  <a:cubicBezTo>
                    <a:pt x="8589" y="8470"/>
                    <a:pt x="8984" y="7816"/>
                    <a:pt x="9010" y="7134"/>
                  </a:cubicBezTo>
                  <a:cubicBezTo>
                    <a:pt x="9038" y="6456"/>
                    <a:pt x="8684" y="5793"/>
                    <a:pt x="7943" y="5334"/>
                  </a:cubicBezTo>
                  <a:cubicBezTo>
                    <a:pt x="5472" y="3805"/>
                    <a:pt x="3172" y="1996"/>
                    <a:pt x="1172"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1;p36">
              <a:extLst>
                <a:ext uri="{FF2B5EF4-FFF2-40B4-BE49-F238E27FC236}">
                  <a16:creationId xmlns:a16="http://schemas.microsoft.com/office/drawing/2014/main" id="{E19189DA-E93D-D1E5-8B24-2206F44823E5}"/>
                </a:ext>
              </a:extLst>
            </p:cNvPr>
            <p:cNvSpPr/>
            <p:nvPr/>
          </p:nvSpPr>
          <p:spPr>
            <a:xfrm>
              <a:off x="3523800" y="4695700"/>
              <a:ext cx="50125" cy="35400"/>
            </a:xfrm>
            <a:custGeom>
              <a:avLst/>
              <a:gdLst/>
              <a:ahLst/>
              <a:cxnLst/>
              <a:rect l="l" t="t" r="r" b="b"/>
              <a:pathLst>
                <a:path w="2005" h="1416" extrusionOk="0">
                  <a:moveTo>
                    <a:pt x="57" y="0"/>
                  </a:moveTo>
                  <a:cubicBezTo>
                    <a:pt x="41" y="0"/>
                    <a:pt x="24" y="9"/>
                    <a:pt x="14" y="25"/>
                  </a:cubicBezTo>
                  <a:cubicBezTo>
                    <a:pt x="1" y="49"/>
                    <a:pt x="8" y="79"/>
                    <a:pt x="32" y="93"/>
                  </a:cubicBezTo>
                  <a:cubicBezTo>
                    <a:pt x="687" y="490"/>
                    <a:pt x="1322" y="931"/>
                    <a:pt x="1916" y="1405"/>
                  </a:cubicBezTo>
                  <a:cubicBezTo>
                    <a:pt x="1926" y="1412"/>
                    <a:pt x="1938" y="1416"/>
                    <a:pt x="1948" y="1416"/>
                  </a:cubicBezTo>
                  <a:cubicBezTo>
                    <a:pt x="1964" y="1416"/>
                    <a:pt x="1979" y="1408"/>
                    <a:pt x="1988" y="1396"/>
                  </a:cubicBezTo>
                  <a:cubicBezTo>
                    <a:pt x="2005" y="1375"/>
                    <a:pt x="2001" y="1343"/>
                    <a:pt x="1980" y="1326"/>
                  </a:cubicBezTo>
                  <a:cubicBezTo>
                    <a:pt x="1381" y="850"/>
                    <a:pt x="743" y="406"/>
                    <a:pt x="83" y="8"/>
                  </a:cubicBezTo>
                  <a:cubicBezTo>
                    <a:pt x="75" y="3"/>
                    <a:pt x="66" y="0"/>
                    <a:pt x="57"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2;p36">
              <a:extLst>
                <a:ext uri="{FF2B5EF4-FFF2-40B4-BE49-F238E27FC236}">
                  <a16:creationId xmlns:a16="http://schemas.microsoft.com/office/drawing/2014/main" id="{E49D4EAD-985E-70E7-AAB6-D524A656FB6B}"/>
                </a:ext>
              </a:extLst>
            </p:cNvPr>
            <p:cNvSpPr/>
            <p:nvPr/>
          </p:nvSpPr>
          <p:spPr>
            <a:xfrm>
              <a:off x="3198025" y="4612250"/>
              <a:ext cx="177000" cy="185000"/>
            </a:xfrm>
            <a:custGeom>
              <a:avLst/>
              <a:gdLst/>
              <a:ahLst/>
              <a:cxnLst/>
              <a:rect l="l" t="t" r="r" b="b"/>
              <a:pathLst>
                <a:path w="7080" h="7400" extrusionOk="0">
                  <a:moveTo>
                    <a:pt x="5523" y="1"/>
                  </a:moveTo>
                  <a:lnTo>
                    <a:pt x="397" y="26"/>
                  </a:lnTo>
                  <a:lnTo>
                    <a:pt x="0" y="408"/>
                  </a:lnTo>
                  <a:lnTo>
                    <a:pt x="408" y="750"/>
                  </a:lnTo>
                  <a:lnTo>
                    <a:pt x="5682" y="6427"/>
                  </a:lnTo>
                  <a:lnTo>
                    <a:pt x="6586" y="7400"/>
                  </a:lnTo>
                  <a:lnTo>
                    <a:pt x="7080" y="6884"/>
                  </a:lnTo>
                  <a:lnTo>
                    <a:pt x="5713" y="842"/>
                  </a:lnTo>
                  <a:lnTo>
                    <a:pt x="5523" y="1"/>
                  </a:lnTo>
                  <a:close/>
                </a:path>
              </a:pathLst>
            </a:custGeom>
            <a:solidFill>
              <a:srgbClr val="FF7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3;p36">
              <a:extLst>
                <a:ext uri="{FF2B5EF4-FFF2-40B4-BE49-F238E27FC236}">
                  <a16:creationId xmlns:a16="http://schemas.microsoft.com/office/drawing/2014/main" id="{8E410803-E05A-6425-5CB7-C7C469FAEDF1}"/>
                </a:ext>
              </a:extLst>
            </p:cNvPr>
            <p:cNvSpPr/>
            <p:nvPr/>
          </p:nvSpPr>
          <p:spPr>
            <a:xfrm>
              <a:off x="3318525" y="4633275"/>
              <a:ext cx="56500" cy="163975"/>
            </a:xfrm>
            <a:custGeom>
              <a:avLst/>
              <a:gdLst/>
              <a:ahLst/>
              <a:cxnLst/>
              <a:rect l="l" t="t" r="r" b="b"/>
              <a:pathLst>
                <a:path w="2260" h="6559" extrusionOk="0">
                  <a:moveTo>
                    <a:pt x="893" y="1"/>
                  </a:moveTo>
                  <a:lnTo>
                    <a:pt x="426" y="394"/>
                  </a:lnTo>
                  <a:lnTo>
                    <a:pt x="220" y="1228"/>
                  </a:lnTo>
                  <a:lnTo>
                    <a:pt x="179" y="1468"/>
                  </a:lnTo>
                  <a:lnTo>
                    <a:pt x="1" y="3624"/>
                  </a:lnTo>
                  <a:lnTo>
                    <a:pt x="862" y="5586"/>
                  </a:lnTo>
                  <a:lnTo>
                    <a:pt x="1766" y="6559"/>
                  </a:lnTo>
                  <a:lnTo>
                    <a:pt x="2260" y="6043"/>
                  </a:lnTo>
                  <a:lnTo>
                    <a:pt x="893" y="1"/>
                  </a:lnTo>
                  <a:close/>
                </a:path>
              </a:pathLst>
            </a:custGeom>
            <a:solidFill>
              <a:srgbClr val="FC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p36">
              <a:extLst>
                <a:ext uri="{FF2B5EF4-FFF2-40B4-BE49-F238E27FC236}">
                  <a16:creationId xmlns:a16="http://schemas.microsoft.com/office/drawing/2014/main" id="{3B90DB28-0CE5-DFD7-12E0-7293FE0F76A0}"/>
                </a:ext>
              </a:extLst>
            </p:cNvPr>
            <p:cNvSpPr/>
            <p:nvPr/>
          </p:nvSpPr>
          <p:spPr>
            <a:xfrm>
              <a:off x="3197450" y="4621800"/>
              <a:ext cx="165250" cy="175450"/>
            </a:xfrm>
            <a:custGeom>
              <a:avLst/>
              <a:gdLst/>
              <a:ahLst/>
              <a:cxnLst/>
              <a:rect l="l" t="t" r="r" b="b"/>
              <a:pathLst>
                <a:path w="6610" h="7018" extrusionOk="0">
                  <a:moveTo>
                    <a:pt x="5080" y="0"/>
                  </a:moveTo>
                  <a:lnTo>
                    <a:pt x="0" y="33"/>
                  </a:lnTo>
                  <a:lnTo>
                    <a:pt x="165" y="820"/>
                  </a:lnTo>
                  <a:lnTo>
                    <a:pt x="1477" y="7016"/>
                  </a:lnTo>
                  <a:lnTo>
                    <a:pt x="6609" y="7018"/>
                  </a:lnTo>
                  <a:lnTo>
                    <a:pt x="5264" y="846"/>
                  </a:lnTo>
                  <a:lnTo>
                    <a:pt x="5080" y="0"/>
                  </a:lnTo>
                  <a:close/>
                </a:path>
              </a:pathLst>
            </a:custGeom>
            <a:solidFill>
              <a:srgbClr val="EBE1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5;p36">
              <a:extLst>
                <a:ext uri="{FF2B5EF4-FFF2-40B4-BE49-F238E27FC236}">
                  <a16:creationId xmlns:a16="http://schemas.microsoft.com/office/drawing/2014/main" id="{37E35435-04E8-C6F3-9025-0FDB5DBF2785}"/>
                </a:ext>
              </a:extLst>
            </p:cNvPr>
            <p:cNvSpPr/>
            <p:nvPr/>
          </p:nvSpPr>
          <p:spPr>
            <a:xfrm>
              <a:off x="3197450" y="4621800"/>
              <a:ext cx="131625" cy="21150"/>
            </a:xfrm>
            <a:custGeom>
              <a:avLst/>
              <a:gdLst/>
              <a:ahLst/>
              <a:cxnLst/>
              <a:rect l="l" t="t" r="r" b="b"/>
              <a:pathLst>
                <a:path w="5265" h="846" extrusionOk="0">
                  <a:moveTo>
                    <a:pt x="5080" y="0"/>
                  </a:moveTo>
                  <a:lnTo>
                    <a:pt x="0" y="33"/>
                  </a:lnTo>
                  <a:lnTo>
                    <a:pt x="165" y="820"/>
                  </a:lnTo>
                  <a:lnTo>
                    <a:pt x="5264" y="846"/>
                  </a:lnTo>
                  <a:lnTo>
                    <a:pt x="5080" y="0"/>
                  </a:lnTo>
                  <a:close/>
                </a:path>
              </a:pathLst>
            </a:custGeom>
            <a:solidFill>
              <a:srgbClr val="ED4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6;p36">
              <a:extLst>
                <a:ext uri="{FF2B5EF4-FFF2-40B4-BE49-F238E27FC236}">
                  <a16:creationId xmlns:a16="http://schemas.microsoft.com/office/drawing/2014/main" id="{F9C3C837-857E-176E-0AC7-DCA7E88075D3}"/>
                </a:ext>
              </a:extLst>
            </p:cNvPr>
            <p:cNvSpPr/>
            <p:nvPr/>
          </p:nvSpPr>
          <p:spPr>
            <a:xfrm>
              <a:off x="3179575" y="4652525"/>
              <a:ext cx="126100" cy="155450"/>
            </a:xfrm>
            <a:custGeom>
              <a:avLst/>
              <a:gdLst/>
              <a:ahLst/>
              <a:cxnLst/>
              <a:rect l="l" t="t" r="r" b="b"/>
              <a:pathLst>
                <a:path w="5044" h="6218" extrusionOk="0">
                  <a:moveTo>
                    <a:pt x="3568" y="0"/>
                  </a:moveTo>
                  <a:cubicBezTo>
                    <a:pt x="3536" y="0"/>
                    <a:pt x="3503" y="5"/>
                    <a:pt x="3470" y="15"/>
                  </a:cubicBezTo>
                  <a:cubicBezTo>
                    <a:pt x="2716" y="253"/>
                    <a:pt x="1994" y="520"/>
                    <a:pt x="1296" y="824"/>
                  </a:cubicBezTo>
                  <a:cubicBezTo>
                    <a:pt x="794" y="1042"/>
                    <a:pt x="427" y="1491"/>
                    <a:pt x="314" y="2028"/>
                  </a:cubicBezTo>
                  <a:cubicBezTo>
                    <a:pt x="147" y="2823"/>
                    <a:pt x="71" y="3596"/>
                    <a:pt x="33" y="4371"/>
                  </a:cubicBezTo>
                  <a:cubicBezTo>
                    <a:pt x="0" y="5035"/>
                    <a:pt x="295" y="5527"/>
                    <a:pt x="534" y="6014"/>
                  </a:cubicBezTo>
                  <a:cubicBezTo>
                    <a:pt x="603" y="6154"/>
                    <a:pt x="747" y="6218"/>
                    <a:pt x="928" y="6218"/>
                  </a:cubicBezTo>
                  <a:cubicBezTo>
                    <a:pt x="1514" y="6218"/>
                    <a:pt x="2491" y="5551"/>
                    <a:pt x="2562" y="4633"/>
                  </a:cubicBezTo>
                  <a:cubicBezTo>
                    <a:pt x="2929" y="4300"/>
                    <a:pt x="3372" y="4017"/>
                    <a:pt x="3855" y="3807"/>
                  </a:cubicBezTo>
                  <a:cubicBezTo>
                    <a:pt x="4233" y="3643"/>
                    <a:pt x="4436" y="3231"/>
                    <a:pt x="4339" y="2832"/>
                  </a:cubicBezTo>
                  <a:lnTo>
                    <a:pt x="4336" y="2824"/>
                  </a:lnTo>
                  <a:lnTo>
                    <a:pt x="4339" y="2822"/>
                  </a:lnTo>
                  <a:cubicBezTo>
                    <a:pt x="4517" y="2647"/>
                    <a:pt x="4571" y="2376"/>
                    <a:pt x="4467" y="2140"/>
                  </a:cubicBezTo>
                  <a:cubicBezTo>
                    <a:pt x="4478" y="2108"/>
                    <a:pt x="4483" y="2088"/>
                    <a:pt x="4494" y="2056"/>
                  </a:cubicBezTo>
                  <a:cubicBezTo>
                    <a:pt x="4571" y="2017"/>
                    <a:pt x="4655" y="1985"/>
                    <a:pt x="4739" y="1959"/>
                  </a:cubicBezTo>
                  <a:cubicBezTo>
                    <a:pt x="4932" y="1898"/>
                    <a:pt x="5044" y="1694"/>
                    <a:pt x="4996" y="1497"/>
                  </a:cubicBezTo>
                  <a:lnTo>
                    <a:pt x="4993" y="1491"/>
                  </a:lnTo>
                  <a:cubicBezTo>
                    <a:pt x="4953" y="1325"/>
                    <a:pt x="4808" y="1203"/>
                    <a:pt x="4638" y="1192"/>
                  </a:cubicBezTo>
                  <a:cubicBezTo>
                    <a:pt x="4497" y="1183"/>
                    <a:pt x="4358" y="1178"/>
                    <a:pt x="4221" y="1178"/>
                  </a:cubicBezTo>
                  <a:cubicBezTo>
                    <a:pt x="3500" y="1178"/>
                    <a:pt x="2816" y="1302"/>
                    <a:pt x="2172" y="1536"/>
                  </a:cubicBezTo>
                  <a:cubicBezTo>
                    <a:pt x="2600" y="1198"/>
                    <a:pt x="3142" y="891"/>
                    <a:pt x="3713" y="620"/>
                  </a:cubicBezTo>
                  <a:cubicBezTo>
                    <a:pt x="3870" y="545"/>
                    <a:pt x="3939" y="358"/>
                    <a:pt x="3867" y="199"/>
                  </a:cubicBezTo>
                  <a:lnTo>
                    <a:pt x="3865" y="193"/>
                  </a:lnTo>
                  <a:cubicBezTo>
                    <a:pt x="3811" y="73"/>
                    <a:pt x="3694" y="0"/>
                    <a:pt x="3568"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7;p36">
              <a:extLst>
                <a:ext uri="{FF2B5EF4-FFF2-40B4-BE49-F238E27FC236}">
                  <a16:creationId xmlns:a16="http://schemas.microsoft.com/office/drawing/2014/main" id="{C7F02004-0CB7-FB64-AB3E-5E2FE407EBAC}"/>
                </a:ext>
              </a:extLst>
            </p:cNvPr>
            <p:cNvSpPr/>
            <p:nvPr/>
          </p:nvSpPr>
          <p:spPr>
            <a:xfrm>
              <a:off x="3228925" y="4703700"/>
              <a:ext cx="60175" cy="16775"/>
            </a:xfrm>
            <a:custGeom>
              <a:avLst/>
              <a:gdLst/>
              <a:ahLst/>
              <a:cxnLst/>
              <a:rect l="l" t="t" r="r" b="b"/>
              <a:pathLst>
                <a:path w="2407" h="671" extrusionOk="0">
                  <a:moveTo>
                    <a:pt x="2354" y="0"/>
                  </a:moveTo>
                  <a:cubicBezTo>
                    <a:pt x="2350" y="0"/>
                    <a:pt x="2347" y="0"/>
                    <a:pt x="2344" y="1"/>
                  </a:cubicBezTo>
                  <a:cubicBezTo>
                    <a:pt x="1565" y="130"/>
                    <a:pt x="790" y="324"/>
                    <a:pt x="41" y="574"/>
                  </a:cubicBezTo>
                  <a:cubicBezTo>
                    <a:pt x="15" y="583"/>
                    <a:pt x="0" y="611"/>
                    <a:pt x="10" y="637"/>
                  </a:cubicBezTo>
                  <a:cubicBezTo>
                    <a:pt x="16" y="658"/>
                    <a:pt x="36" y="671"/>
                    <a:pt x="57" y="671"/>
                  </a:cubicBezTo>
                  <a:cubicBezTo>
                    <a:pt x="62" y="671"/>
                    <a:pt x="67" y="671"/>
                    <a:pt x="74" y="668"/>
                  </a:cubicBezTo>
                  <a:cubicBezTo>
                    <a:pt x="818" y="420"/>
                    <a:pt x="1587" y="228"/>
                    <a:pt x="2361" y="99"/>
                  </a:cubicBezTo>
                  <a:cubicBezTo>
                    <a:pt x="2387" y="94"/>
                    <a:pt x="2406" y="69"/>
                    <a:pt x="2402" y="41"/>
                  </a:cubicBezTo>
                  <a:cubicBezTo>
                    <a:pt x="2397" y="17"/>
                    <a:pt x="2377" y="0"/>
                    <a:pt x="2354"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8;p36">
              <a:extLst>
                <a:ext uri="{FF2B5EF4-FFF2-40B4-BE49-F238E27FC236}">
                  <a16:creationId xmlns:a16="http://schemas.microsoft.com/office/drawing/2014/main" id="{2D0B1A3D-3652-BA3C-2DEF-201D8AD3C66E}"/>
                </a:ext>
              </a:extLst>
            </p:cNvPr>
            <p:cNvSpPr/>
            <p:nvPr/>
          </p:nvSpPr>
          <p:spPr>
            <a:xfrm>
              <a:off x="3237775" y="4724550"/>
              <a:ext cx="50800" cy="18300"/>
            </a:xfrm>
            <a:custGeom>
              <a:avLst/>
              <a:gdLst/>
              <a:ahLst/>
              <a:cxnLst/>
              <a:rect l="l" t="t" r="r" b="b"/>
              <a:pathLst>
                <a:path w="2032" h="732" extrusionOk="0">
                  <a:moveTo>
                    <a:pt x="1975" y="0"/>
                  </a:moveTo>
                  <a:cubicBezTo>
                    <a:pt x="1969" y="0"/>
                    <a:pt x="1964" y="1"/>
                    <a:pt x="1958" y="3"/>
                  </a:cubicBezTo>
                  <a:lnTo>
                    <a:pt x="1196" y="253"/>
                  </a:lnTo>
                  <a:cubicBezTo>
                    <a:pt x="811" y="382"/>
                    <a:pt x="425" y="508"/>
                    <a:pt x="40" y="635"/>
                  </a:cubicBezTo>
                  <a:cubicBezTo>
                    <a:pt x="14" y="645"/>
                    <a:pt x="0" y="672"/>
                    <a:pt x="9" y="698"/>
                  </a:cubicBezTo>
                  <a:cubicBezTo>
                    <a:pt x="16" y="719"/>
                    <a:pt x="35" y="732"/>
                    <a:pt x="56" y="732"/>
                  </a:cubicBezTo>
                  <a:cubicBezTo>
                    <a:pt x="61" y="732"/>
                    <a:pt x="67" y="731"/>
                    <a:pt x="73" y="730"/>
                  </a:cubicBezTo>
                  <a:cubicBezTo>
                    <a:pt x="457" y="601"/>
                    <a:pt x="843" y="476"/>
                    <a:pt x="1228" y="348"/>
                  </a:cubicBezTo>
                  <a:lnTo>
                    <a:pt x="1990" y="97"/>
                  </a:lnTo>
                  <a:cubicBezTo>
                    <a:pt x="2016" y="88"/>
                    <a:pt x="2031" y="61"/>
                    <a:pt x="2022" y="35"/>
                  </a:cubicBezTo>
                  <a:cubicBezTo>
                    <a:pt x="2014" y="14"/>
                    <a:pt x="1995" y="0"/>
                    <a:pt x="1975" y="0"/>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p36">
              <a:extLst>
                <a:ext uri="{FF2B5EF4-FFF2-40B4-BE49-F238E27FC236}">
                  <a16:creationId xmlns:a16="http://schemas.microsoft.com/office/drawing/2014/main" id="{56D99E19-F2CF-22EF-3B4E-F2C4A68D76F8}"/>
                </a:ext>
              </a:extLst>
            </p:cNvPr>
            <p:cNvSpPr/>
            <p:nvPr/>
          </p:nvSpPr>
          <p:spPr>
            <a:xfrm>
              <a:off x="3175025" y="4684125"/>
              <a:ext cx="22250" cy="96650"/>
            </a:xfrm>
            <a:custGeom>
              <a:avLst/>
              <a:gdLst/>
              <a:ahLst/>
              <a:cxnLst/>
              <a:rect l="l" t="t" r="r" b="b"/>
              <a:pathLst>
                <a:path w="890" h="3866" extrusionOk="0">
                  <a:moveTo>
                    <a:pt x="833" y="1"/>
                  </a:moveTo>
                  <a:cubicBezTo>
                    <a:pt x="815" y="1"/>
                    <a:pt x="798" y="10"/>
                    <a:pt x="789" y="27"/>
                  </a:cubicBezTo>
                  <a:cubicBezTo>
                    <a:pt x="151" y="1179"/>
                    <a:pt x="0" y="2564"/>
                    <a:pt x="377" y="3829"/>
                  </a:cubicBezTo>
                  <a:cubicBezTo>
                    <a:pt x="383" y="3850"/>
                    <a:pt x="403" y="3865"/>
                    <a:pt x="424" y="3865"/>
                  </a:cubicBezTo>
                  <a:cubicBezTo>
                    <a:pt x="429" y="3865"/>
                    <a:pt x="435" y="3865"/>
                    <a:pt x="440" y="3863"/>
                  </a:cubicBezTo>
                  <a:cubicBezTo>
                    <a:pt x="466" y="3856"/>
                    <a:pt x="480" y="3828"/>
                    <a:pt x="472" y="3802"/>
                  </a:cubicBezTo>
                  <a:cubicBezTo>
                    <a:pt x="104" y="2563"/>
                    <a:pt x="252" y="1205"/>
                    <a:pt x="877" y="75"/>
                  </a:cubicBezTo>
                  <a:cubicBezTo>
                    <a:pt x="890" y="50"/>
                    <a:pt x="882" y="20"/>
                    <a:pt x="857" y="7"/>
                  </a:cubicBezTo>
                  <a:cubicBezTo>
                    <a:pt x="849" y="3"/>
                    <a:pt x="841" y="1"/>
                    <a:pt x="833"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p36">
              <a:extLst>
                <a:ext uri="{FF2B5EF4-FFF2-40B4-BE49-F238E27FC236}">
                  <a16:creationId xmlns:a16="http://schemas.microsoft.com/office/drawing/2014/main" id="{60D3028D-4DAE-27E5-6303-3B8E3A42C0D5}"/>
                </a:ext>
              </a:extLst>
            </p:cNvPr>
            <p:cNvSpPr/>
            <p:nvPr/>
          </p:nvSpPr>
          <p:spPr>
            <a:xfrm>
              <a:off x="3324875" y="4412625"/>
              <a:ext cx="106625" cy="125150"/>
            </a:xfrm>
            <a:custGeom>
              <a:avLst/>
              <a:gdLst/>
              <a:ahLst/>
              <a:cxnLst/>
              <a:rect l="l" t="t" r="r" b="b"/>
              <a:pathLst>
                <a:path w="4265" h="5006" extrusionOk="0">
                  <a:moveTo>
                    <a:pt x="4264" y="0"/>
                  </a:moveTo>
                  <a:lnTo>
                    <a:pt x="4264" y="0"/>
                  </a:lnTo>
                  <a:cubicBezTo>
                    <a:pt x="4177" y="24"/>
                    <a:pt x="4088" y="46"/>
                    <a:pt x="3996" y="67"/>
                  </a:cubicBezTo>
                  <a:cubicBezTo>
                    <a:pt x="3278" y="236"/>
                    <a:pt x="2545" y="326"/>
                    <a:pt x="1829" y="326"/>
                  </a:cubicBezTo>
                  <a:cubicBezTo>
                    <a:pt x="1407" y="326"/>
                    <a:pt x="991" y="294"/>
                    <a:pt x="588" y="229"/>
                  </a:cubicBezTo>
                  <a:cubicBezTo>
                    <a:pt x="565" y="865"/>
                    <a:pt x="445" y="1496"/>
                    <a:pt x="263" y="2094"/>
                  </a:cubicBezTo>
                  <a:cubicBezTo>
                    <a:pt x="187" y="2349"/>
                    <a:pt x="98" y="2601"/>
                    <a:pt x="0" y="2840"/>
                  </a:cubicBezTo>
                  <a:cubicBezTo>
                    <a:pt x="424" y="3617"/>
                    <a:pt x="910" y="4360"/>
                    <a:pt x="1512" y="5006"/>
                  </a:cubicBezTo>
                  <a:cubicBezTo>
                    <a:pt x="2487" y="4402"/>
                    <a:pt x="3373" y="3654"/>
                    <a:pt x="4140" y="2774"/>
                  </a:cubicBezTo>
                  <a:cubicBezTo>
                    <a:pt x="4079" y="2066"/>
                    <a:pt x="4086" y="1352"/>
                    <a:pt x="4162" y="673"/>
                  </a:cubicBezTo>
                  <a:cubicBezTo>
                    <a:pt x="4189" y="445"/>
                    <a:pt x="4221" y="221"/>
                    <a:pt x="4264"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1;p36">
              <a:extLst>
                <a:ext uri="{FF2B5EF4-FFF2-40B4-BE49-F238E27FC236}">
                  <a16:creationId xmlns:a16="http://schemas.microsoft.com/office/drawing/2014/main" id="{E271686B-CF1F-F271-1F69-BE1130EE0713}"/>
                </a:ext>
              </a:extLst>
            </p:cNvPr>
            <p:cNvSpPr/>
            <p:nvPr/>
          </p:nvSpPr>
          <p:spPr>
            <a:xfrm>
              <a:off x="3331450" y="4414300"/>
              <a:ext cx="99600" cy="53625"/>
            </a:xfrm>
            <a:custGeom>
              <a:avLst/>
              <a:gdLst/>
              <a:ahLst/>
              <a:cxnLst/>
              <a:rect l="l" t="t" r="r" b="b"/>
              <a:pathLst>
                <a:path w="3984" h="2145" extrusionOk="0">
                  <a:moveTo>
                    <a:pt x="3733" y="0"/>
                  </a:moveTo>
                  <a:cubicBezTo>
                    <a:pt x="3015" y="169"/>
                    <a:pt x="2282" y="259"/>
                    <a:pt x="1566" y="259"/>
                  </a:cubicBezTo>
                  <a:cubicBezTo>
                    <a:pt x="1144" y="259"/>
                    <a:pt x="728" y="227"/>
                    <a:pt x="325" y="162"/>
                  </a:cubicBezTo>
                  <a:cubicBezTo>
                    <a:pt x="302" y="798"/>
                    <a:pt x="182" y="1429"/>
                    <a:pt x="0" y="2027"/>
                  </a:cubicBezTo>
                  <a:cubicBezTo>
                    <a:pt x="304" y="2105"/>
                    <a:pt x="618" y="2145"/>
                    <a:pt x="932" y="2145"/>
                  </a:cubicBezTo>
                  <a:cubicBezTo>
                    <a:pt x="1348" y="2145"/>
                    <a:pt x="1764" y="2075"/>
                    <a:pt x="2155" y="1935"/>
                  </a:cubicBezTo>
                  <a:cubicBezTo>
                    <a:pt x="2854" y="1685"/>
                    <a:pt x="3469" y="1211"/>
                    <a:pt x="3899" y="606"/>
                  </a:cubicBezTo>
                  <a:cubicBezTo>
                    <a:pt x="3923" y="415"/>
                    <a:pt x="3949" y="225"/>
                    <a:pt x="3984" y="38"/>
                  </a:cubicBezTo>
                  <a:cubicBezTo>
                    <a:pt x="3901" y="23"/>
                    <a:pt x="3817" y="12"/>
                    <a:pt x="3733" y="0"/>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2;p36">
              <a:extLst>
                <a:ext uri="{FF2B5EF4-FFF2-40B4-BE49-F238E27FC236}">
                  <a16:creationId xmlns:a16="http://schemas.microsoft.com/office/drawing/2014/main" id="{789841C5-D402-40D6-1640-F2BBDB6D7D4C}"/>
                </a:ext>
              </a:extLst>
            </p:cNvPr>
            <p:cNvSpPr/>
            <p:nvPr/>
          </p:nvSpPr>
          <p:spPr>
            <a:xfrm>
              <a:off x="3276050" y="4453450"/>
              <a:ext cx="86650" cy="90775"/>
            </a:xfrm>
            <a:custGeom>
              <a:avLst/>
              <a:gdLst/>
              <a:ahLst/>
              <a:cxnLst/>
              <a:rect l="l" t="t" r="r" b="b"/>
              <a:pathLst>
                <a:path w="3466" h="3631" extrusionOk="0">
                  <a:moveTo>
                    <a:pt x="2341" y="0"/>
                  </a:moveTo>
                  <a:lnTo>
                    <a:pt x="2341" y="0"/>
                  </a:lnTo>
                  <a:cubicBezTo>
                    <a:pt x="1830" y="37"/>
                    <a:pt x="1241" y="266"/>
                    <a:pt x="854" y="429"/>
                  </a:cubicBezTo>
                  <a:cubicBezTo>
                    <a:pt x="433" y="1453"/>
                    <a:pt x="145" y="2532"/>
                    <a:pt x="1" y="3630"/>
                  </a:cubicBezTo>
                  <a:cubicBezTo>
                    <a:pt x="888" y="3194"/>
                    <a:pt x="1787" y="2913"/>
                    <a:pt x="2708" y="2790"/>
                  </a:cubicBezTo>
                  <a:cubicBezTo>
                    <a:pt x="2949" y="2993"/>
                    <a:pt x="3218" y="3167"/>
                    <a:pt x="3465" y="3371"/>
                  </a:cubicBezTo>
                  <a:cubicBezTo>
                    <a:pt x="3335" y="2978"/>
                    <a:pt x="3193" y="2622"/>
                    <a:pt x="3045" y="2249"/>
                  </a:cubicBezTo>
                  <a:cubicBezTo>
                    <a:pt x="2821" y="1949"/>
                    <a:pt x="2679" y="1548"/>
                    <a:pt x="2524" y="1206"/>
                  </a:cubicBezTo>
                  <a:cubicBezTo>
                    <a:pt x="2369" y="865"/>
                    <a:pt x="2287" y="480"/>
                    <a:pt x="2341" y="0"/>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3;p36">
              <a:extLst>
                <a:ext uri="{FF2B5EF4-FFF2-40B4-BE49-F238E27FC236}">
                  <a16:creationId xmlns:a16="http://schemas.microsoft.com/office/drawing/2014/main" id="{9B59B244-F7AB-58E6-13C1-C588B854D7EB}"/>
                </a:ext>
              </a:extLst>
            </p:cNvPr>
            <p:cNvSpPr/>
            <p:nvPr/>
          </p:nvSpPr>
          <p:spPr>
            <a:xfrm>
              <a:off x="3362675" y="4447250"/>
              <a:ext cx="106375" cy="111850"/>
            </a:xfrm>
            <a:custGeom>
              <a:avLst/>
              <a:gdLst/>
              <a:ahLst/>
              <a:cxnLst/>
              <a:rect l="l" t="t" r="r" b="b"/>
              <a:pathLst>
                <a:path w="4255" h="4474" extrusionOk="0">
                  <a:moveTo>
                    <a:pt x="2567" y="1"/>
                  </a:moveTo>
                  <a:cubicBezTo>
                    <a:pt x="2134" y="1035"/>
                    <a:pt x="1442" y="1831"/>
                    <a:pt x="537" y="2525"/>
                  </a:cubicBezTo>
                  <a:cubicBezTo>
                    <a:pt x="397" y="2962"/>
                    <a:pt x="152" y="3271"/>
                    <a:pt x="0" y="3621"/>
                  </a:cubicBezTo>
                  <a:cubicBezTo>
                    <a:pt x="253" y="3442"/>
                    <a:pt x="587" y="3316"/>
                    <a:pt x="911" y="3129"/>
                  </a:cubicBezTo>
                  <a:cubicBezTo>
                    <a:pt x="1688" y="3348"/>
                    <a:pt x="2389" y="3830"/>
                    <a:pt x="2874" y="4473"/>
                  </a:cubicBezTo>
                  <a:cubicBezTo>
                    <a:pt x="3394" y="3464"/>
                    <a:pt x="4254" y="2294"/>
                    <a:pt x="3860" y="1315"/>
                  </a:cubicBezTo>
                  <a:cubicBezTo>
                    <a:pt x="3640" y="770"/>
                    <a:pt x="3094" y="261"/>
                    <a:pt x="2567" y="1"/>
                  </a:cubicBezTo>
                  <a:close/>
                </a:path>
              </a:pathLst>
            </a:custGeom>
            <a:solidFill>
              <a:srgbClr val="69C8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4;p36">
              <a:extLst>
                <a:ext uri="{FF2B5EF4-FFF2-40B4-BE49-F238E27FC236}">
                  <a16:creationId xmlns:a16="http://schemas.microsoft.com/office/drawing/2014/main" id="{6737DFFA-D911-A888-8DDA-F62435306359}"/>
                </a:ext>
              </a:extLst>
            </p:cNvPr>
            <p:cNvSpPr/>
            <p:nvPr/>
          </p:nvSpPr>
          <p:spPr>
            <a:xfrm>
              <a:off x="3264775" y="4309725"/>
              <a:ext cx="47025" cy="63350"/>
            </a:xfrm>
            <a:custGeom>
              <a:avLst/>
              <a:gdLst/>
              <a:ahLst/>
              <a:cxnLst/>
              <a:rect l="l" t="t" r="r" b="b"/>
              <a:pathLst>
                <a:path w="1881" h="2534" extrusionOk="0">
                  <a:moveTo>
                    <a:pt x="1006" y="1"/>
                  </a:moveTo>
                  <a:cubicBezTo>
                    <a:pt x="936" y="1"/>
                    <a:pt x="867" y="9"/>
                    <a:pt x="800" y="25"/>
                  </a:cubicBezTo>
                  <a:cubicBezTo>
                    <a:pt x="367" y="132"/>
                    <a:pt x="46" y="554"/>
                    <a:pt x="22" y="998"/>
                  </a:cubicBezTo>
                  <a:cubicBezTo>
                    <a:pt x="0" y="1439"/>
                    <a:pt x="244" y="1866"/>
                    <a:pt x="598" y="2130"/>
                  </a:cubicBezTo>
                  <a:cubicBezTo>
                    <a:pt x="950" y="2395"/>
                    <a:pt x="1395" y="2511"/>
                    <a:pt x="1835" y="2533"/>
                  </a:cubicBezTo>
                  <a:lnTo>
                    <a:pt x="1881" y="587"/>
                  </a:lnTo>
                  <a:cubicBezTo>
                    <a:pt x="1756" y="233"/>
                    <a:pt x="1380" y="1"/>
                    <a:pt x="1006"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5;p36">
              <a:extLst>
                <a:ext uri="{FF2B5EF4-FFF2-40B4-BE49-F238E27FC236}">
                  <a16:creationId xmlns:a16="http://schemas.microsoft.com/office/drawing/2014/main" id="{4616C809-B843-FA15-D15C-9AD7D8C611E9}"/>
                </a:ext>
              </a:extLst>
            </p:cNvPr>
            <p:cNvSpPr/>
            <p:nvPr/>
          </p:nvSpPr>
          <p:spPr>
            <a:xfrm>
              <a:off x="3284175" y="4180550"/>
              <a:ext cx="227250" cy="269400"/>
            </a:xfrm>
            <a:custGeom>
              <a:avLst/>
              <a:gdLst/>
              <a:ahLst/>
              <a:cxnLst/>
              <a:rect l="l" t="t" r="r" b="b"/>
              <a:pathLst>
                <a:path w="9090" h="10776" extrusionOk="0">
                  <a:moveTo>
                    <a:pt x="4895" y="1"/>
                  </a:moveTo>
                  <a:cubicBezTo>
                    <a:pt x="3605" y="1"/>
                    <a:pt x="2309" y="609"/>
                    <a:pt x="1533" y="1647"/>
                  </a:cubicBezTo>
                  <a:cubicBezTo>
                    <a:pt x="545" y="2964"/>
                    <a:pt x="433" y="4751"/>
                    <a:pt x="697" y="6547"/>
                  </a:cubicBezTo>
                  <a:cubicBezTo>
                    <a:pt x="0" y="7657"/>
                    <a:pt x="387" y="9250"/>
                    <a:pt x="1411" y="10070"/>
                  </a:cubicBezTo>
                  <a:cubicBezTo>
                    <a:pt x="2010" y="10549"/>
                    <a:pt x="2773" y="10776"/>
                    <a:pt x="3544" y="10776"/>
                  </a:cubicBezTo>
                  <a:cubicBezTo>
                    <a:pt x="4088" y="10776"/>
                    <a:pt x="4636" y="10663"/>
                    <a:pt x="5134" y="10447"/>
                  </a:cubicBezTo>
                  <a:cubicBezTo>
                    <a:pt x="6338" y="9924"/>
                    <a:pt x="7109" y="8850"/>
                    <a:pt x="7857" y="7485"/>
                  </a:cubicBezTo>
                  <a:cubicBezTo>
                    <a:pt x="8502" y="6306"/>
                    <a:pt x="9089" y="5018"/>
                    <a:pt x="8945" y="3681"/>
                  </a:cubicBezTo>
                  <a:cubicBezTo>
                    <a:pt x="8771" y="2044"/>
                    <a:pt x="7519" y="575"/>
                    <a:pt x="5932" y="139"/>
                  </a:cubicBezTo>
                  <a:cubicBezTo>
                    <a:pt x="5594" y="45"/>
                    <a:pt x="5244" y="1"/>
                    <a:pt x="4895" y="1"/>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6;p36">
              <a:extLst>
                <a:ext uri="{FF2B5EF4-FFF2-40B4-BE49-F238E27FC236}">
                  <a16:creationId xmlns:a16="http://schemas.microsoft.com/office/drawing/2014/main" id="{4E79BD0B-3276-E3BA-4B65-841C149EAFAA}"/>
                </a:ext>
              </a:extLst>
            </p:cNvPr>
            <p:cNvSpPr/>
            <p:nvPr/>
          </p:nvSpPr>
          <p:spPr>
            <a:xfrm>
              <a:off x="3370625" y="4315850"/>
              <a:ext cx="80600" cy="80600"/>
            </a:xfrm>
            <a:custGeom>
              <a:avLst/>
              <a:gdLst/>
              <a:ahLst/>
              <a:cxnLst/>
              <a:rect l="l" t="t" r="r" b="b"/>
              <a:pathLst>
                <a:path w="3224" h="3224" extrusionOk="0">
                  <a:moveTo>
                    <a:pt x="1612" y="198"/>
                  </a:moveTo>
                  <a:cubicBezTo>
                    <a:pt x="2391" y="198"/>
                    <a:pt x="3025" y="832"/>
                    <a:pt x="3025" y="1611"/>
                  </a:cubicBezTo>
                  <a:cubicBezTo>
                    <a:pt x="3025" y="2390"/>
                    <a:pt x="2391" y="3025"/>
                    <a:pt x="1612" y="3025"/>
                  </a:cubicBezTo>
                  <a:cubicBezTo>
                    <a:pt x="833" y="3025"/>
                    <a:pt x="199" y="2390"/>
                    <a:pt x="199" y="1611"/>
                  </a:cubicBezTo>
                  <a:cubicBezTo>
                    <a:pt x="199" y="832"/>
                    <a:pt x="833" y="198"/>
                    <a:pt x="1612" y="198"/>
                  </a:cubicBezTo>
                  <a:close/>
                  <a:moveTo>
                    <a:pt x="1612" y="0"/>
                  </a:moveTo>
                  <a:cubicBezTo>
                    <a:pt x="723" y="0"/>
                    <a:pt x="0" y="723"/>
                    <a:pt x="0" y="1611"/>
                  </a:cubicBezTo>
                  <a:cubicBezTo>
                    <a:pt x="0" y="2500"/>
                    <a:pt x="723" y="3223"/>
                    <a:pt x="1612" y="3223"/>
                  </a:cubicBezTo>
                  <a:cubicBezTo>
                    <a:pt x="2501" y="3223"/>
                    <a:pt x="3223" y="2500"/>
                    <a:pt x="3223" y="1611"/>
                  </a:cubicBezTo>
                  <a:cubicBezTo>
                    <a:pt x="3223" y="723"/>
                    <a:pt x="2501" y="0"/>
                    <a:pt x="1612"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p36">
              <a:extLst>
                <a:ext uri="{FF2B5EF4-FFF2-40B4-BE49-F238E27FC236}">
                  <a16:creationId xmlns:a16="http://schemas.microsoft.com/office/drawing/2014/main" id="{C122FE3F-16BA-8BEA-9735-596EEBBC5CA6}"/>
                </a:ext>
              </a:extLst>
            </p:cNvPr>
            <p:cNvSpPr/>
            <p:nvPr/>
          </p:nvSpPr>
          <p:spPr>
            <a:xfrm>
              <a:off x="3276150" y="4295550"/>
              <a:ext cx="84175" cy="80650"/>
            </a:xfrm>
            <a:custGeom>
              <a:avLst/>
              <a:gdLst/>
              <a:ahLst/>
              <a:cxnLst/>
              <a:rect l="l" t="t" r="r" b="b"/>
              <a:pathLst>
                <a:path w="3367" h="3226" extrusionOk="0">
                  <a:moveTo>
                    <a:pt x="1708" y="199"/>
                  </a:moveTo>
                  <a:cubicBezTo>
                    <a:pt x="1764" y="199"/>
                    <a:pt x="1821" y="202"/>
                    <a:pt x="1878" y="209"/>
                  </a:cubicBezTo>
                  <a:cubicBezTo>
                    <a:pt x="2254" y="253"/>
                    <a:pt x="2591" y="441"/>
                    <a:pt x="2825" y="739"/>
                  </a:cubicBezTo>
                  <a:cubicBezTo>
                    <a:pt x="3059" y="1035"/>
                    <a:pt x="3164" y="1404"/>
                    <a:pt x="3120" y="1780"/>
                  </a:cubicBezTo>
                  <a:cubicBezTo>
                    <a:pt x="3074" y="2154"/>
                    <a:pt x="2887" y="2488"/>
                    <a:pt x="2590" y="2722"/>
                  </a:cubicBezTo>
                  <a:cubicBezTo>
                    <a:pt x="2338" y="2920"/>
                    <a:pt x="2031" y="3025"/>
                    <a:pt x="1714" y="3025"/>
                  </a:cubicBezTo>
                  <a:cubicBezTo>
                    <a:pt x="1658" y="3025"/>
                    <a:pt x="1601" y="3022"/>
                    <a:pt x="1544" y="3015"/>
                  </a:cubicBezTo>
                  <a:cubicBezTo>
                    <a:pt x="768" y="2923"/>
                    <a:pt x="211" y="2218"/>
                    <a:pt x="303" y="1445"/>
                  </a:cubicBezTo>
                  <a:cubicBezTo>
                    <a:pt x="348" y="1071"/>
                    <a:pt x="535" y="735"/>
                    <a:pt x="833" y="502"/>
                  </a:cubicBezTo>
                  <a:cubicBezTo>
                    <a:pt x="1084" y="303"/>
                    <a:pt x="1390" y="199"/>
                    <a:pt x="1708" y="199"/>
                  </a:cubicBezTo>
                  <a:close/>
                  <a:moveTo>
                    <a:pt x="1703" y="0"/>
                  </a:moveTo>
                  <a:cubicBezTo>
                    <a:pt x="1343" y="0"/>
                    <a:pt x="996" y="119"/>
                    <a:pt x="708" y="345"/>
                  </a:cubicBezTo>
                  <a:cubicBezTo>
                    <a:pt x="370" y="612"/>
                    <a:pt x="155" y="995"/>
                    <a:pt x="104" y="1422"/>
                  </a:cubicBezTo>
                  <a:cubicBezTo>
                    <a:pt x="1" y="2305"/>
                    <a:pt x="635" y="3109"/>
                    <a:pt x="1521" y="3214"/>
                  </a:cubicBezTo>
                  <a:cubicBezTo>
                    <a:pt x="1586" y="3221"/>
                    <a:pt x="1652" y="3226"/>
                    <a:pt x="1716" y="3226"/>
                  </a:cubicBezTo>
                  <a:cubicBezTo>
                    <a:pt x="2078" y="3226"/>
                    <a:pt x="2426" y="3106"/>
                    <a:pt x="2712" y="2880"/>
                  </a:cubicBezTo>
                  <a:cubicBezTo>
                    <a:pt x="3051" y="2612"/>
                    <a:pt x="3266" y="2231"/>
                    <a:pt x="3316" y="1803"/>
                  </a:cubicBezTo>
                  <a:cubicBezTo>
                    <a:pt x="3367" y="1375"/>
                    <a:pt x="3248" y="953"/>
                    <a:pt x="2980" y="614"/>
                  </a:cubicBezTo>
                  <a:cubicBezTo>
                    <a:pt x="2712" y="277"/>
                    <a:pt x="2328" y="62"/>
                    <a:pt x="1900" y="12"/>
                  </a:cubicBezTo>
                  <a:cubicBezTo>
                    <a:pt x="1834" y="4"/>
                    <a:pt x="1768" y="0"/>
                    <a:pt x="1703"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8;p36">
              <a:extLst>
                <a:ext uri="{FF2B5EF4-FFF2-40B4-BE49-F238E27FC236}">
                  <a16:creationId xmlns:a16="http://schemas.microsoft.com/office/drawing/2014/main" id="{958E649A-547F-9593-4313-7DBEB81DCBDB}"/>
                </a:ext>
              </a:extLst>
            </p:cNvPr>
            <p:cNvSpPr/>
            <p:nvPr/>
          </p:nvSpPr>
          <p:spPr>
            <a:xfrm>
              <a:off x="3355700" y="4318600"/>
              <a:ext cx="29000" cy="13025"/>
            </a:xfrm>
            <a:custGeom>
              <a:avLst/>
              <a:gdLst/>
              <a:ahLst/>
              <a:cxnLst/>
              <a:rect l="l" t="t" r="r" b="b"/>
              <a:pathLst>
                <a:path w="1160" h="521" extrusionOk="0">
                  <a:moveTo>
                    <a:pt x="305" y="0"/>
                  </a:moveTo>
                  <a:cubicBezTo>
                    <a:pt x="203" y="0"/>
                    <a:pt x="100" y="15"/>
                    <a:pt x="1" y="45"/>
                  </a:cubicBezTo>
                  <a:lnTo>
                    <a:pt x="59" y="236"/>
                  </a:lnTo>
                  <a:cubicBezTo>
                    <a:pt x="140" y="211"/>
                    <a:pt x="225" y="199"/>
                    <a:pt x="309" y="199"/>
                  </a:cubicBezTo>
                  <a:cubicBezTo>
                    <a:pt x="573" y="199"/>
                    <a:pt x="837" y="316"/>
                    <a:pt x="1006" y="520"/>
                  </a:cubicBezTo>
                  <a:lnTo>
                    <a:pt x="1160" y="392"/>
                  </a:lnTo>
                  <a:cubicBezTo>
                    <a:pt x="954" y="143"/>
                    <a:pt x="629" y="0"/>
                    <a:pt x="305" y="0"/>
                  </a:cubicBez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9;p36">
              <a:extLst>
                <a:ext uri="{FF2B5EF4-FFF2-40B4-BE49-F238E27FC236}">
                  <a16:creationId xmlns:a16="http://schemas.microsoft.com/office/drawing/2014/main" id="{308EAC56-28AD-B046-AD5A-8BFD44744EB7}"/>
                </a:ext>
              </a:extLst>
            </p:cNvPr>
            <p:cNvSpPr/>
            <p:nvPr/>
          </p:nvSpPr>
          <p:spPr>
            <a:xfrm>
              <a:off x="3450150" y="4347650"/>
              <a:ext cx="31675" cy="7000"/>
            </a:xfrm>
            <a:custGeom>
              <a:avLst/>
              <a:gdLst/>
              <a:ahLst/>
              <a:cxnLst/>
              <a:rect l="l" t="t" r="r" b="b"/>
              <a:pathLst>
                <a:path w="1267" h="280" extrusionOk="0">
                  <a:moveTo>
                    <a:pt x="13" y="1"/>
                  </a:moveTo>
                  <a:lnTo>
                    <a:pt x="0" y="200"/>
                  </a:lnTo>
                  <a:lnTo>
                    <a:pt x="1253" y="279"/>
                  </a:lnTo>
                  <a:lnTo>
                    <a:pt x="1266" y="81"/>
                  </a:lnTo>
                  <a:lnTo>
                    <a:pt x="13" y="1"/>
                  </a:lnTo>
                  <a:close/>
                </a:path>
              </a:pathLst>
            </a:custGeom>
            <a:solidFill>
              <a:srgbClr val="327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p36">
              <a:extLst>
                <a:ext uri="{FF2B5EF4-FFF2-40B4-BE49-F238E27FC236}">
                  <a16:creationId xmlns:a16="http://schemas.microsoft.com/office/drawing/2014/main" id="{3CD3786A-03C2-F128-ED56-69C5C4125CEB}"/>
                </a:ext>
              </a:extLst>
            </p:cNvPr>
            <p:cNvSpPr/>
            <p:nvPr/>
          </p:nvSpPr>
          <p:spPr>
            <a:xfrm>
              <a:off x="3392950" y="4286575"/>
              <a:ext cx="61375" cy="20750"/>
            </a:xfrm>
            <a:custGeom>
              <a:avLst/>
              <a:gdLst/>
              <a:ahLst/>
              <a:cxnLst/>
              <a:rect l="l" t="t" r="r" b="b"/>
              <a:pathLst>
                <a:path w="2455" h="830" extrusionOk="0">
                  <a:moveTo>
                    <a:pt x="1026" y="1"/>
                  </a:moveTo>
                  <a:cubicBezTo>
                    <a:pt x="659" y="1"/>
                    <a:pt x="291" y="123"/>
                    <a:pt x="1" y="350"/>
                  </a:cubicBezTo>
                  <a:cubicBezTo>
                    <a:pt x="38" y="349"/>
                    <a:pt x="74" y="349"/>
                    <a:pt x="111" y="349"/>
                  </a:cubicBezTo>
                  <a:cubicBezTo>
                    <a:pt x="970" y="349"/>
                    <a:pt x="1750" y="504"/>
                    <a:pt x="2454" y="829"/>
                  </a:cubicBezTo>
                  <a:cubicBezTo>
                    <a:pt x="2219" y="419"/>
                    <a:pt x="1799" y="121"/>
                    <a:pt x="1336" y="30"/>
                  </a:cubicBezTo>
                  <a:cubicBezTo>
                    <a:pt x="1234" y="10"/>
                    <a:pt x="1130" y="1"/>
                    <a:pt x="1026"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1;p36">
              <a:extLst>
                <a:ext uri="{FF2B5EF4-FFF2-40B4-BE49-F238E27FC236}">
                  <a16:creationId xmlns:a16="http://schemas.microsoft.com/office/drawing/2014/main" id="{3F46D0B8-97BF-F84A-5A99-D55AC66011E7}"/>
                </a:ext>
              </a:extLst>
            </p:cNvPr>
            <p:cNvSpPr/>
            <p:nvPr/>
          </p:nvSpPr>
          <p:spPr>
            <a:xfrm>
              <a:off x="3305400" y="4263850"/>
              <a:ext cx="49975" cy="25525"/>
            </a:xfrm>
            <a:custGeom>
              <a:avLst/>
              <a:gdLst/>
              <a:ahLst/>
              <a:cxnLst/>
              <a:rect l="l" t="t" r="r" b="b"/>
              <a:pathLst>
                <a:path w="1999" h="1021" extrusionOk="0">
                  <a:moveTo>
                    <a:pt x="713" y="0"/>
                  </a:moveTo>
                  <a:cubicBezTo>
                    <a:pt x="688" y="0"/>
                    <a:pt x="664" y="1"/>
                    <a:pt x="639" y="3"/>
                  </a:cubicBezTo>
                  <a:cubicBezTo>
                    <a:pt x="353" y="25"/>
                    <a:pt x="74" y="218"/>
                    <a:pt x="0" y="494"/>
                  </a:cubicBezTo>
                  <a:cubicBezTo>
                    <a:pt x="165" y="430"/>
                    <a:pt x="344" y="399"/>
                    <a:pt x="529" y="399"/>
                  </a:cubicBezTo>
                  <a:cubicBezTo>
                    <a:pt x="1016" y="399"/>
                    <a:pt x="1548" y="616"/>
                    <a:pt x="1998" y="1020"/>
                  </a:cubicBezTo>
                  <a:cubicBezTo>
                    <a:pt x="1835" y="693"/>
                    <a:pt x="1655" y="458"/>
                    <a:pt x="1431" y="279"/>
                  </a:cubicBezTo>
                  <a:cubicBezTo>
                    <a:pt x="1226" y="115"/>
                    <a:pt x="973" y="0"/>
                    <a:pt x="713" y="0"/>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2;p36">
              <a:extLst>
                <a:ext uri="{FF2B5EF4-FFF2-40B4-BE49-F238E27FC236}">
                  <a16:creationId xmlns:a16="http://schemas.microsoft.com/office/drawing/2014/main" id="{26670525-0EDD-187F-9141-5050C888E273}"/>
                </a:ext>
              </a:extLst>
            </p:cNvPr>
            <p:cNvSpPr/>
            <p:nvPr/>
          </p:nvSpPr>
          <p:spPr>
            <a:xfrm>
              <a:off x="3324775" y="4330225"/>
              <a:ext cx="11175" cy="11200"/>
            </a:xfrm>
            <a:custGeom>
              <a:avLst/>
              <a:gdLst/>
              <a:ahLst/>
              <a:cxnLst/>
              <a:rect l="l" t="t" r="r" b="b"/>
              <a:pathLst>
                <a:path w="447" h="448" extrusionOk="0">
                  <a:moveTo>
                    <a:pt x="224" y="0"/>
                  </a:moveTo>
                  <a:cubicBezTo>
                    <a:pt x="101" y="0"/>
                    <a:pt x="0" y="100"/>
                    <a:pt x="0" y="224"/>
                  </a:cubicBezTo>
                  <a:cubicBezTo>
                    <a:pt x="0" y="347"/>
                    <a:pt x="101" y="447"/>
                    <a:pt x="224" y="447"/>
                  </a:cubicBezTo>
                  <a:cubicBezTo>
                    <a:pt x="347" y="447"/>
                    <a:pt x="447" y="347"/>
                    <a:pt x="447" y="224"/>
                  </a:cubicBezTo>
                  <a:cubicBezTo>
                    <a:pt x="447" y="100"/>
                    <a:pt x="347"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p36">
              <a:extLst>
                <a:ext uri="{FF2B5EF4-FFF2-40B4-BE49-F238E27FC236}">
                  <a16:creationId xmlns:a16="http://schemas.microsoft.com/office/drawing/2014/main" id="{0FBEE667-5527-9EBF-C0E7-700ECA24369D}"/>
                </a:ext>
              </a:extLst>
            </p:cNvPr>
            <p:cNvSpPr/>
            <p:nvPr/>
          </p:nvSpPr>
          <p:spPr>
            <a:xfrm>
              <a:off x="3389375" y="4344950"/>
              <a:ext cx="11200" cy="11200"/>
            </a:xfrm>
            <a:custGeom>
              <a:avLst/>
              <a:gdLst/>
              <a:ahLst/>
              <a:cxnLst/>
              <a:rect l="l" t="t" r="r" b="b"/>
              <a:pathLst>
                <a:path w="448" h="448" extrusionOk="0">
                  <a:moveTo>
                    <a:pt x="224" y="0"/>
                  </a:moveTo>
                  <a:cubicBezTo>
                    <a:pt x="101" y="0"/>
                    <a:pt x="1" y="100"/>
                    <a:pt x="1" y="224"/>
                  </a:cubicBezTo>
                  <a:cubicBezTo>
                    <a:pt x="1" y="347"/>
                    <a:pt x="101" y="447"/>
                    <a:pt x="224" y="447"/>
                  </a:cubicBezTo>
                  <a:cubicBezTo>
                    <a:pt x="348" y="447"/>
                    <a:pt x="448" y="347"/>
                    <a:pt x="448" y="224"/>
                  </a:cubicBezTo>
                  <a:cubicBezTo>
                    <a:pt x="448" y="100"/>
                    <a:pt x="348" y="0"/>
                    <a:pt x="224" y="0"/>
                  </a:cubicBezTo>
                  <a:close/>
                </a:path>
              </a:pathLst>
            </a:custGeom>
            <a:solidFill>
              <a:srgbClr val="273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4;p36">
              <a:extLst>
                <a:ext uri="{FF2B5EF4-FFF2-40B4-BE49-F238E27FC236}">
                  <a16:creationId xmlns:a16="http://schemas.microsoft.com/office/drawing/2014/main" id="{AD9AC275-050F-FEE9-448A-D76208BA4D8B}"/>
                </a:ext>
              </a:extLst>
            </p:cNvPr>
            <p:cNvSpPr/>
            <p:nvPr/>
          </p:nvSpPr>
          <p:spPr>
            <a:xfrm>
              <a:off x="3345200" y="4369050"/>
              <a:ext cx="11725" cy="12950"/>
            </a:xfrm>
            <a:custGeom>
              <a:avLst/>
              <a:gdLst/>
              <a:ahLst/>
              <a:cxnLst/>
              <a:rect l="l" t="t" r="r" b="b"/>
              <a:pathLst>
                <a:path w="469" h="518" extrusionOk="0">
                  <a:moveTo>
                    <a:pt x="128" y="1"/>
                  </a:moveTo>
                  <a:cubicBezTo>
                    <a:pt x="27" y="46"/>
                    <a:pt x="0" y="228"/>
                    <a:pt x="76" y="356"/>
                  </a:cubicBezTo>
                  <a:cubicBezTo>
                    <a:pt x="136" y="457"/>
                    <a:pt x="254" y="518"/>
                    <a:pt x="369" y="518"/>
                  </a:cubicBezTo>
                  <a:cubicBezTo>
                    <a:pt x="403" y="518"/>
                    <a:pt x="436" y="513"/>
                    <a:pt x="468" y="502"/>
                  </a:cubicBezTo>
                  <a:cubicBezTo>
                    <a:pt x="325" y="359"/>
                    <a:pt x="209" y="187"/>
                    <a:pt x="128" y="1"/>
                  </a:cubicBezTo>
                  <a:close/>
                </a:path>
              </a:pathLst>
            </a:custGeom>
            <a:solidFill>
              <a:srgbClr val="F07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5;p36">
              <a:extLst>
                <a:ext uri="{FF2B5EF4-FFF2-40B4-BE49-F238E27FC236}">
                  <a16:creationId xmlns:a16="http://schemas.microsoft.com/office/drawing/2014/main" id="{DA8B5538-E853-A416-001C-A719C027C45C}"/>
                </a:ext>
              </a:extLst>
            </p:cNvPr>
            <p:cNvSpPr/>
            <p:nvPr/>
          </p:nvSpPr>
          <p:spPr>
            <a:xfrm>
              <a:off x="3344000" y="4398125"/>
              <a:ext cx="51675" cy="9325"/>
            </a:xfrm>
            <a:custGeom>
              <a:avLst/>
              <a:gdLst/>
              <a:ahLst/>
              <a:cxnLst/>
              <a:rect l="l" t="t" r="r" b="b"/>
              <a:pathLst>
                <a:path w="2067" h="373" extrusionOk="0">
                  <a:moveTo>
                    <a:pt x="2009" y="1"/>
                  </a:moveTo>
                  <a:cubicBezTo>
                    <a:pt x="2001" y="1"/>
                    <a:pt x="1993" y="3"/>
                    <a:pt x="1985" y="7"/>
                  </a:cubicBezTo>
                  <a:cubicBezTo>
                    <a:pt x="1655" y="184"/>
                    <a:pt x="1283" y="274"/>
                    <a:pt x="912" y="274"/>
                  </a:cubicBezTo>
                  <a:cubicBezTo>
                    <a:pt x="627" y="274"/>
                    <a:pt x="342" y="221"/>
                    <a:pt x="75" y="114"/>
                  </a:cubicBezTo>
                  <a:cubicBezTo>
                    <a:pt x="70" y="112"/>
                    <a:pt x="64" y="111"/>
                    <a:pt x="58" y="111"/>
                  </a:cubicBezTo>
                  <a:cubicBezTo>
                    <a:pt x="38" y="111"/>
                    <a:pt x="19" y="123"/>
                    <a:pt x="11" y="143"/>
                  </a:cubicBezTo>
                  <a:cubicBezTo>
                    <a:pt x="1" y="167"/>
                    <a:pt x="13" y="196"/>
                    <a:pt x="39" y="207"/>
                  </a:cubicBezTo>
                  <a:cubicBezTo>
                    <a:pt x="316" y="317"/>
                    <a:pt x="613" y="373"/>
                    <a:pt x="911" y="373"/>
                  </a:cubicBezTo>
                  <a:cubicBezTo>
                    <a:pt x="1300" y="373"/>
                    <a:pt x="1689" y="279"/>
                    <a:pt x="2032" y="93"/>
                  </a:cubicBezTo>
                  <a:cubicBezTo>
                    <a:pt x="2057" y="81"/>
                    <a:pt x="2066" y="50"/>
                    <a:pt x="2052" y="27"/>
                  </a:cubicBezTo>
                  <a:cubicBezTo>
                    <a:pt x="2044" y="10"/>
                    <a:pt x="2027" y="1"/>
                    <a:pt x="2009"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6;p36">
              <a:extLst>
                <a:ext uri="{FF2B5EF4-FFF2-40B4-BE49-F238E27FC236}">
                  <a16:creationId xmlns:a16="http://schemas.microsoft.com/office/drawing/2014/main" id="{411E2264-752B-6B60-BE90-B4EE380BFF52}"/>
                </a:ext>
              </a:extLst>
            </p:cNvPr>
            <p:cNvSpPr/>
            <p:nvPr/>
          </p:nvSpPr>
          <p:spPr>
            <a:xfrm>
              <a:off x="3284475" y="4128950"/>
              <a:ext cx="248200" cy="242625"/>
            </a:xfrm>
            <a:custGeom>
              <a:avLst/>
              <a:gdLst/>
              <a:ahLst/>
              <a:cxnLst/>
              <a:rect l="l" t="t" r="r" b="b"/>
              <a:pathLst>
                <a:path w="9928" h="9705" extrusionOk="0">
                  <a:moveTo>
                    <a:pt x="1657" y="1"/>
                  </a:moveTo>
                  <a:cubicBezTo>
                    <a:pt x="1321" y="336"/>
                    <a:pt x="1177" y="780"/>
                    <a:pt x="1199" y="1217"/>
                  </a:cubicBezTo>
                  <a:cubicBezTo>
                    <a:pt x="1194" y="1221"/>
                    <a:pt x="1190" y="1222"/>
                    <a:pt x="1187" y="1222"/>
                  </a:cubicBezTo>
                  <a:cubicBezTo>
                    <a:pt x="1175" y="1222"/>
                    <a:pt x="1171" y="1204"/>
                    <a:pt x="1171" y="1204"/>
                  </a:cubicBezTo>
                  <a:cubicBezTo>
                    <a:pt x="1033" y="994"/>
                    <a:pt x="970" y="738"/>
                    <a:pt x="994" y="490"/>
                  </a:cubicBezTo>
                  <a:lnTo>
                    <a:pt x="994" y="490"/>
                  </a:lnTo>
                  <a:cubicBezTo>
                    <a:pt x="467" y="1159"/>
                    <a:pt x="327" y="2115"/>
                    <a:pt x="641" y="2908"/>
                  </a:cubicBezTo>
                  <a:cubicBezTo>
                    <a:pt x="444" y="2835"/>
                    <a:pt x="222" y="2657"/>
                    <a:pt x="109" y="2424"/>
                  </a:cubicBezTo>
                  <a:cubicBezTo>
                    <a:pt x="4" y="2801"/>
                    <a:pt x="0" y="3203"/>
                    <a:pt x="88" y="3584"/>
                  </a:cubicBezTo>
                  <a:lnTo>
                    <a:pt x="88" y="3585"/>
                  </a:lnTo>
                  <a:cubicBezTo>
                    <a:pt x="155" y="3870"/>
                    <a:pt x="273" y="4147"/>
                    <a:pt x="442" y="4387"/>
                  </a:cubicBezTo>
                  <a:cubicBezTo>
                    <a:pt x="186" y="5536"/>
                    <a:pt x="262" y="6845"/>
                    <a:pt x="612" y="7991"/>
                  </a:cubicBezTo>
                  <a:cubicBezTo>
                    <a:pt x="468" y="6478"/>
                    <a:pt x="630" y="5262"/>
                    <a:pt x="1245" y="4360"/>
                  </a:cubicBezTo>
                  <a:cubicBezTo>
                    <a:pt x="1653" y="4504"/>
                    <a:pt x="2084" y="4577"/>
                    <a:pt x="2514" y="4577"/>
                  </a:cubicBezTo>
                  <a:cubicBezTo>
                    <a:pt x="2940" y="4577"/>
                    <a:pt x="3365" y="4505"/>
                    <a:pt x="3766" y="4362"/>
                  </a:cubicBezTo>
                  <a:cubicBezTo>
                    <a:pt x="4034" y="4492"/>
                    <a:pt x="4335" y="4532"/>
                    <a:pt x="4643" y="4532"/>
                  </a:cubicBezTo>
                  <a:cubicBezTo>
                    <a:pt x="4862" y="4532"/>
                    <a:pt x="5084" y="4512"/>
                    <a:pt x="5299" y="4490"/>
                  </a:cubicBezTo>
                  <a:cubicBezTo>
                    <a:pt x="5515" y="4467"/>
                    <a:pt x="5737" y="4446"/>
                    <a:pt x="5955" y="4446"/>
                  </a:cubicBezTo>
                  <a:cubicBezTo>
                    <a:pt x="6261" y="4446"/>
                    <a:pt x="6561" y="4488"/>
                    <a:pt x="6829" y="4632"/>
                  </a:cubicBezTo>
                  <a:cubicBezTo>
                    <a:pt x="6603" y="5578"/>
                    <a:pt x="6818" y="6698"/>
                    <a:pt x="7431" y="7561"/>
                  </a:cubicBezTo>
                  <a:cubicBezTo>
                    <a:pt x="7552" y="8275"/>
                    <a:pt x="7673" y="8990"/>
                    <a:pt x="7794" y="9704"/>
                  </a:cubicBezTo>
                  <a:cubicBezTo>
                    <a:pt x="8134" y="9589"/>
                    <a:pt x="8455" y="9565"/>
                    <a:pt x="8661" y="9360"/>
                  </a:cubicBezTo>
                  <a:cubicBezTo>
                    <a:pt x="8760" y="9260"/>
                    <a:pt x="8820" y="9129"/>
                    <a:pt x="8876" y="9001"/>
                  </a:cubicBezTo>
                  <a:cubicBezTo>
                    <a:pt x="9218" y="8225"/>
                    <a:pt x="9498" y="7420"/>
                    <a:pt x="9710" y="6599"/>
                  </a:cubicBezTo>
                  <a:cubicBezTo>
                    <a:pt x="9827" y="6146"/>
                    <a:pt x="9928" y="5676"/>
                    <a:pt x="9858" y="5213"/>
                  </a:cubicBezTo>
                  <a:cubicBezTo>
                    <a:pt x="9789" y="4751"/>
                    <a:pt x="9521" y="4293"/>
                    <a:pt x="9090" y="4114"/>
                  </a:cubicBezTo>
                  <a:cubicBezTo>
                    <a:pt x="9265" y="3591"/>
                    <a:pt x="9103" y="3019"/>
                    <a:pt x="8771" y="2604"/>
                  </a:cubicBezTo>
                  <a:cubicBezTo>
                    <a:pt x="8725" y="2545"/>
                    <a:pt x="8674" y="2490"/>
                    <a:pt x="8622" y="2439"/>
                  </a:cubicBezTo>
                  <a:cubicBezTo>
                    <a:pt x="8192" y="2021"/>
                    <a:pt x="7607" y="1804"/>
                    <a:pt x="7026" y="1658"/>
                  </a:cubicBezTo>
                  <a:cubicBezTo>
                    <a:pt x="6445" y="1511"/>
                    <a:pt x="5846" y="1421"/>
                    <a:pt x="5288" y="1201"/>
                  </a:cubicBezTo>
                  <a:cubicBezTo>
                    <a:pt x="4918" y="1058"/>
                    <a:pt x="4532" y="806"/>
                    <a:pt x="4468" y="415"/>
                  </a:cubicBezTo>
                  <a:cubicBezTo>
                    <a:pt x="4221" y="536"/>
                    <a:pt x="4119" y="885"/>
                    <a:pt x="4223" y="1172"/>
                  </a:cubicBezTo>
                  <a:cubicBezTo>
                    <a:pt x="4095" y="990"/>
                    <a:pt x="3872" y="896"/>
                    <a:pt x="3653" y="858"/>
                  </a:cubicBezTo>
                  <a:cubicBezTo>
                    <a:pt x="3434" y="820"/>
                    <a:pt x="3208" y="826"/>
                    <a:pt x="2988" y="802"/>
                  </a:cubicBezTo>
                  <a:cubicBezTo>
                    <a:pt x="2454" y="743"/>
                    <a:pt x="1923" y="469"/>
                    <a:pt x="1657" y="1"/>
                  </a:cubicBezTo>
                  <a:close/>
                </a:path>
              </a:pathLst>
            </a:custGeom>
            <a:solidFill>
              <a:srgbClr val="7B33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7;p36">
              <a:extLst>
                <a:ext uri="{FF2B5EF4-FFF2-40B4-BE49-F238E27FC236}">
                  <a16:creationId xmlns:a16="http://schemas.microsoft.com/office/drawing/2014/main" id="{FFE05685-AD58-CFE3-67E2-607218700FB6}"/>
                </a:ext>
              </a:extLst>
            </p:cNvPr>
            <p:cNvSpPr/>
            <p:nvPr/>
          </p:nvSpPr>
          <p:spPr>
            <a:xfrm>
              <a:off x="3284375" y="4128950"/>
              <a:ext cx="219350" cy="89625"/>
            </a:xfrm>
            <a:custGeom>
              <a:avLst/>
              <a:gdLst/>
              <a:ahLst/>
              <a:cxnLst/>
              <a:rect l="l" t="t" r="r" b="b"/>
              <a:pathLst>
                <a:path w="8774" h="3585" extrusionOk="0">
                  <a:moveTo>
                    <a:pt x="1659" y="1"/>
                  </a:moveTo>
                  <a:cubicBezTo>
                    <a:pt x="1323" y="336"/>
                    <a:pt x="1178" y="780"/>
                    <a:pt x="1200" y="1217"/>
                  </a:cubicBezTo>
                  <a:cubicBezTo>
                    <a:pt x="1195" y="1221"/>
                    <a:pt x="1191" y="1222"/>
                    <a:pt x="1188" y="1222"/>
                  </a:cubicBezTo>
                  <a:cubicBezTo>
                    <a:pt x="1176" y="1222"/>
                    <a:pt x="1172" y="1204"/>
                    <a:pt x="1172" y="1204"/>
                  </a:cubicBezTo>
                  <a:cubicBezTo>
                    <a:pt x="1035" y="994"/>
                    <a:pt x="971" y="738"/>
                    <a:pt x="995" y="490"/>
                  </a:cubicBezTo>
                  <a:lnTo>
                    <a:pt x="995" y="490"/>
                  </a:lnTo>
                  <a:cubicBezTo>
                    <a:pt x="468" y="1159"/>
                    <a:pt x="329" y="2115"/>
                    <a:pt x="642" y="2908"/>
                  </a:cubicBezTo>
                  <a:cubicBezTo>
                    <a:pt x="446" y="2835"/>
                    <a:pt x="224" y="2657"/>
                    <a:pt x="110" y="2424"/>
                  </a:cubicBezTo>
                  <a:cubicBezTo>
                    <a:pt x="5" y="2801"/>
                    <a:pt x="1" y="3203"/>
                    <a:pt x="89" y="3584"/>
                  </a:cubicBezTo>
                  <a:cubicBezTo>
                    <a:pt x="81" y="3382"/>
                    <a:pt x="97" y="3182"/>
                    <a:pt x="141" y="2986"/>
                  </a:cubicBezTo>
                  <a:cubicBezTo>
                    <a:pt x="320" y="3223"/>
                    <a:pt x="599" y="3384"/>
                    <a:pt x="921" y="3384"/>
                  </a:cubicBezTo>
                  <a:cubicBezTo>
                    <a:pt x="963" y="3384"/>
                    <a:pt x="1007" y="3381"/>
                    <a:pt x="1050" y="3375"/>
                  </a:cubicBezTo>
                  <a:cubicBezTo>
                    <a:pt x="761" y="2727"/>
                    <a:pt x="695" y="1982"/>
                    <a:pt x="869" y="1293"/>
                  </a:cubicBezTo>
                  <a:lnTo>
                    <a:pt x="869" y="1293"/>
                  </a:lnTo>
                  <a:cubicBezTo>
                    <a:pt x="1005" y="1531"/>
                    <a:pt x="1235" y="1714"/>
                    <a:pt x="1522" y="1802"/>
                  </a:cubicBezTo>
                  <a:cubicBezTo>
                    <a:pt x="1444" y="1426"/>
                    <a:pt x="1499" y="1025"/>
                    <a:pt x="1681" y="688"/>
                  </a:cubicBezTo>
                  <a:cubicBezTo>
                    <a:pt x="1782" y="1004"/>
                    <a:pt x="2112" y="1194"/>
                    <a:pt x="2438" y="1262"/>
                  </a:cubicBezTo>
                  <a:cubicBezTo>
                    <a:pt x="2763" y="1330"/>
                    <a:pt x="3101" y="1305"/>
                    <a:pt x="3429" y="1348"/>
                  </a:cubicBezTo>
                  <a:cubicBezTo>
                    <a:pt x="3758" y="1390"/>
                    <a:pt x="4104" y="1525"/>
                    <a:pt x="4270" y="1812"/>
                  </a:cubicBezTo>
                  <a:cubicBezTo>
                    <a:pt x="4259" y="1593"/>
                    <a:pt x="4327" y="1368"/>
                    <a:pt x="4463" y="1193"/>
                  </a:cubicBezTo>
                  <a:cubicBezTo>
                    <a:pt x="4531" y="1500"/>
                    <a:pt x="4877" y="1652"/>
                    <a:pt x="5184" y="1725"/>
                  </a:cubicBezTo>
                  <a:cubicBezTo>
                    <a:pt x="5987" y="1914"/>
                    <a:pt x="6829" y="1894"/>
                    <a:pt x="7632" y="2088"/>
                  </a:cubicBezTo>
                  <a:cubicBezTo>
                    <a:pt x="8034" y="2187"/>
                    <a:pt x="8440" y="2357"/>
                    <a:pt x="8773" y="2604"/>
                  </a:cubicBezTo>
                  <a:cubicBezTo>
                    <a:pt x="8727" y="2545"/>
                    <a:pt x="8675" y="2491"/>
                    <a:pt x="8623" y="2439"/>
                  </a:cubicBezTo>
                  <a:cubicBezTo>
                    <a:pt x="8193" y="2021"/>
                    <a:pt x="7608" y="1804"/>
                    <a:pt x="7027" y="1658"/>
                  </a:cubicBezTo>
                  <a:cubicBezTo>
                    <a:pt x="6446" y="1511"/>
                    <a:pt x="5847" y="1421"/>
                    <a:pt x="5289" y="1201"/>
                  </a:cubicBezTo>
                  <a:cubicBezTo>
                    <a:pt x="4920" y="1058"/>
                    <a:pt x="4533" y="806"/>
                    <a:pt x="4469" y="415"/>
                  </a:cubicBezTo>
                  <a:cubicBezTo>
                    <a:pt x="4222" y="536"/>
                    <a:pt x="4121" y="885"/>
                    <a:pt x="4225" y="1172"/>
                  </a:cubicBezTo>
                  <a:cubicBezTo>
                    <a:pt x="4096" y="990"/>
                    <a:pt x="3874" y="896"/>
                    <a:pt x="3654" y="858"/>
                  </a:cubicBezTo>
                  <a:cubicBezTo>
                    <a:pt x="3436" y="820"/>
                    <a:pt x="3210" y="826"/>
                    <a:pt x="2989" y="802"/>
                  </a:cubicBezTo>
                  <a:cubicBezTo>
                    <a:pt x="2455" y="743"/>
                    <a:pt x="1924" y="469"/>
                    <a:pt x="1659" y="1"/>
                  </a:cubicBezTo>
                  <a:close/>
                </a:path>
              </a:pathLst>
            </a:custGeom>
            <a:solidFill>
              <a:srgbClr val="A34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8;p36">
              <a:extLst>
                <a:ext uri="{FF2B5EF4-FFF2-40B4-BE49-F238E27FC236}">
                  <a16:creationId xmlns:a16="http://schemas.microsoft.com/office/drawing/2014/main" id="{8FDEC8DD-259F-CB33-0E7B-7AC54976D8E2}"/>
                </a:ext>
              </a:extLst>
            </p:cNvPr>
            <p:cNvSpPr/>
            <p:nvPr/>
          </p:nvSpPr>
          <p:spPr>
            <a:xfrm>
              <a:off x="3459975" y="4350525"/>
              <a:ext cx="60600" cy="54575"/>
            </a:xfrm>
            <a:custGeom>
              <a:avLst/>
              <a:gdLst/>
              <a:ahLst/>
              <a:cxnLst/>
              <a:rect l="l" t="t" r="r" b="b"/>
              <a:pathLst>
                <a:path w="2424" h="2183" extrusionOk="0">
                  <a:moveTo>
                    <a:pt x="1393" y="0"/>
                  </a:moveTo>
                  <a:cubicBezTo>
                    <a:pt x="1015" y="0"/>
                    <a:pt x="639" y="204"/>
                    <a:pt x="301" y="401"/>
                  </a:cubicBezTo>
                  <a:lnTo>
                    <a:pt x="0" y="1779"/>
                  </a:lnTo>
                  <a:cubicBezTo>
                    <a:pt x="298" y="2030"/>
                    <a:pt x="685" y="2183"/>
                    <a:pt x="1072" y="2183"/>
                  </a:cubicBezTo>
                  <a:cubicBezTo>
                    <a:pt x="1171" y="2183"/>
                    <a:pt x="1270" y="2173"/>
                    <a:pt x="1367" y="2152"/>
                  </a:cubicBezTo>
                  <a:cubicBezTo>
                    <a:pt x="1845" y="2049"/>
                    <a:pt x="2264" y="1657"/>
                    <a:pt x="2344" y="1175"/>
                  </a:cubicBezTo>
                  <a:cubicBezTo>
                    <a:pt x="2423" y="692"/>
                    <a:pt x="2118" y="159"/>
                    <a:pt x="1646" y="33"/>
                  </a:cubicBezTo>
                  <a:cubicBezTo>
                    <a:pt x="1562" y="10"/>
                    <a:pt x="1477" y="0"/>
                    <a:pt x="139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9;p36">
              <a:extLst>
                <a:ext uri="{FF2B5EF4-FFF2-40B4-BE49-F238E27FC236}">
                  <a16:creationId xmlns:a16="http://schemas.microsoft.com/office/drawing/2014/main" id="{D46D4E4D-2922-C9E7-7C09-FF4E0A0AAE33}"/>
                </a:ext>
              </a:extLst>
            </p:cNvPr>
            <p:cNvSpPr/>
            <p:nvPr/>
          </p:nvSpPr>
          <p:spPr>
            <a:xfrm>
              <a:off x="3337600" y="4442350"/>
              <a:ext cx="18325" cy="18425"/>
            </a:xfrm>
            <a:custGeom>
              <a:avLst/>
              <a:gdLst/>
              <a:ahLst/>
              <a:cxnLst/>
              <a:rect l="l" t="t" r="r" b="b"/>
              <a:pathLst>
                <a:path w="733" h="737" extrusionOk="0">
                  <a:moveTo>
                    <a:pt x="412" y="0"/>
                  </a:moveTo>
                  <a:cubicBezTo>
                    <a:pt x="304" y="0"/>
                    <a:pt x="201" y="61"/>
                    <a:pt x="154" y="165"/>
                  </a:cubicBezTo>
                  <a:lnTo>
                    <a:pt x="0" y="498"/>
                  </a:lnTo>
                  <a:lnTo>
                    <a:pt x="550" y="736"/>
                  </a:lnTo>
                  <a:lnTo>
                    <a:pt x="679" y="381"/>
                  </a:lnTo>
                  <a:cubicBezTo>
                    <a:pt x="732" y="231"/>
                    <a:pt x="653" y="67"/>
                    <a:pt x="504" y="15"/>
                  </a:cubicBezTo>
                  <a:cubicBezTo>
                    <a:pt x="474" y="5"/>
                    <a:pt x="443" y="0"/>
                    <a:pt x="412" y="0"/>
                  </a:cubicBezTo>
                  <a:close/>
                </a:path>
              </a:pathLst>
            </a:custGeom>
            <a:solidFill>
              <a:srgbClr val="73A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0;p36">
              <a:extLst>
                <a:ext uri="{FF2B5EF4-FFF2-40B4-BE49-F238E27FC236}">
                  <a16:creationId xmlns:a16="http://schemas.microsoft.com/office/drawing/2014/main" id="{9FF98D7C-4951-1A5A-5D26-A73FDAE01F30}"/>
                </a:ext>
              </a:extLst>
            </p:cNvPr>
            <p:cNvSpPr/>
            <p:nvPr/>
          </p:nvSpPr>
          <p:spPr>
            <a:xfrm>
              <a:off x="3268575" y="4452975"/>
              <a:ext cx="84800" cy="164150"/>
            </a:xfrm>
            <a:custGeom>
              <a:avLst/>
              <a:gdLst/>
              <a:ahLst/>
              <a:cxnLst/>
              <a:rect l="l" t="t" r="r" b="b"/>
              <a:pathLst>
                <a:path w="3392" h="6566" extrusionOk="0">
                  <a:moveTo>
                    <a:pt x="2743" y="0"/>
                  </a:moveTo>
                  <a:lnTo>
                    <a:pt x="128" y="5551"/>
                  </a:lnTo>
                  <a:lnTo>
                    <a:pt x="1" y="6565"/>
                  </a:lnTo>
                  <a:lnTo>
                    <a:pt x="717" y="5867"/>
                  </a:lnTo>
                  <a:lnTo>
                    <a:pt x="3391" y="248"/>
                  </a:lnTo>
                  <a:lnTo>
                    <a:pt x="2743" y="0"/>
                  </a:lnTo>
                  <a:close/>
                </a:path>
              </a:pathLst>
            </a:custGeom>
            <a:solidFill>
              <a:srgbClr val="FFC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1;p36">
              <a:extLst>
                <a:ext uri="{FF2B5EF4-FFF2-40B4-BE49-F238E27FC236}">
                  <a16:creationId xmlns:a16="http://schemas.microsoft.com/office/drawing/2014/main" id="{04E5BEE4-BD57-9695-1B3E-DFD5FECE4C23}"/>
                </a:ext>
              </a:extLst>
            </p:cNvPr>
            <p:cNvSpPr/>
            <p:nvPr/>
          </p:nvSpPr>
          <p:spPr>
            <a:xfrm>
              <a:off x="3326675" y="4463950"/>
              <a:ext cx="23175" cy="17050"/>
            </a:xfrm>
            <a:custGeom>
              <a:avLst/>
              <a:gdLst/>
              <a:ahLst/>
              <a:cxnLst/>
              <a:rect l="l" t="t" r="r" b="b"/>
              <a:pathLst>
                <a:path w="927" h="682" extrusionOk="0">
                  <a:moveTo>
                    <a:pt x="159" y="1"/>
                  </a:moveTo>
                  <a:lnTo>
                    <a:pt x="1" y="328"/>
                  </a:lnTo>
                  <a:lnTo>
                    <a:pt x="801" y="681"/>
                  </a:lnTo>
                  <a:lnTo>
                    <a:pt x="926" y="350"/>
                  </a:lnTo>
                  <a:lnTo>
                    <a:pt x="15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2;p36">
              <a:extLst>
                <a:ext uri="{FF2B5EF4-FFF2-40B4-BE49-F238E27FC236}">
                  <a16:creationId xmlns:a16="http://schemas.microsoft.com/office/drawing/2014/main" id="{D4144CE2-0B7C-46E4-0CC8-8B81E560EDB7}"/>
                </a:ext>
              </a:extLst>
            </p:cNvPr>
            <p:cNvSpPr/>
            <p:nvPr/>
          </p:nvSpPr>
          <p:spPr>
            <a:xfrm>
              <a:off x="3334450" y="4469425"/>
              <a:ext cx="22100" cy="38700"/>
            </a:xfrm>
            <a:custGeom>
              <a:avLst/>
              <a:gdLst/>
              <a:ahLst/>
              <a:cxnLst/>
              <a:rect l="l" t="t" r="r" b="b"/>
              <a:pathLst>
                <a:path w="884" h="1548" extrusionOk="0">
                  <a:moveTo>
                    <a:pt x="749" y="0"/>
                  </a:moveTo>
                  <a:cubicBezTo>
                    <a:pt x="706" y="0"/>
                    <a:pt x="664" y="26"/>
                    <a:pt x="645" y="68"/>
                  </a:cubicBezTo>
                  <a:lnTo>
                    <a:pt x="26" y="1382"/>
                  </a:lnTo>
                  <a:cubicBezTo>
                    <a:pt x="0" y="1438"/>
                    <a:pt x="21" y="1502"/>
                    <a:pt x="74" y="1532"/>
                  </a:cubicBezTo>
                  <a:cubicBezTo>
                    <a:pt x="92" y="1542"/>
                    <a:pt x="112" y="1548"/>
                    <a:pt x="132" y="1548"/>
                  </a:cubicBezTo>
                  <a:cubicBezTo>
                    <a:pt x="175" y="1548"/>
                    <a:pt x="217" y="1523"/>
                    <a:pt x="237" y="1481"/>
                  </a:cubicBezTo>
                  <a:lnTo>
                    <a:pt x="856" y="168"/>
                  </a:lnTo>
                  <a:cubicBezTo>
                    <a:pt x="883" y="109"/>
                    <a:pt x="856" y="36"/>
                    <a:pt x="795" y="10"/>
                  </a:cubicBezTo>
                  <a:cubicBezTo>
                    <a:pt x="780" y="3"/>
                    <a:pt x="765" y="0"/>
                    <a:pt x="749" y="0"/>
                  </a:cubicBez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3;p36">
              <a:extLst>
                <a:ext uri="{FF2B5EF4-FFF2-40B4-BE49-F238E27FC236}">
                  <a16:creationId xmlns:a16="http://schemas.microsoft.com/office/drawing/2014/main" id="{C93E1286-D5BA-0793-9822-A0CE7503B1BA}"/>
                </a:ext>
              </a:extLst>
            </p:cNvPr>
            <p:cNvSpPr/>
            <p:nvPr/>
          </p:nvSpPr>
          <p:spPr>
            <a:xfrm>
              <a:off x="3273300" y="4537450"/>
              <a:ext cx="40675" cy="58925"/>
            </a:xfrm>
            <a:custGeom>
              <a:avLst/>
              <a:gdLst/>
              <a:ahLst/>
              <a:cxnLst/>
              <a:rect l="l" t="t" r="r" b="b"/>
              <a:pathLst>
                <a:path w="1627" h="2357" extrusionOk="0">
                  <a:moveTo>
                    <a:pt x="899" y="1"/>
                  </a:moveTo>
                  <a:lnTo>
                    <a:pt x="0" y="1988"/>
                  </a:lnTo>
                  <a:lnTo>
                    <a:pt x="647" y="2356"/>
                  </a:lnTo>
                  <a:lnTo>
                    <a:pt x="1627" y="313"/>
                  </a:lnTo>
                  <a:lnTo>
                    <a:pt x="899" y="1"/>
                  </a:lnTo>
                  <a:close/>
                </a:path>
              </a:pathLst>
            </a:custGeom>
            <a:solidFill>
              <a:srgbClr val="995D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4;p36">
              <a:extLst>
                <a:ext uri="{FF2B5EF4-FFF2-40B4-BE49-F238E27FC236}">
                  <a16:creationId xmlns:a16="http://schemas.microsoft.com/office/drawing/2014/main" id="{F2B0BFA3-E9FE-086C-0507-218A075ADBDE}"/>
                </a:ext>
              </a:extLst>
            </p:cNvPr>
            <p:cNvSpPr/>
            <p:nvPr/>
          </p:nvSpPr>
          <p:spPr>
            <a:xfrm>
              <a:off x="3265850" y="4523200"/>
              <a:ext cx="140200" cy="113375"/>
            </a:xfrm>
            <a:custGeom>
              <a:avLst/>
              <a:gdLst/>
              <a:ahLst/>
              <a:cxnLst/>
              <a:rect l="l" t="t" r="r" b="b"/>
              <a:pathLst>
                <a:path w="5608" h="4535" extrusionOk="0">
                  <a:moveTo>
                    <a:pt x="2653" y="0"/>
                  </a:moveTo>
                  <a:cubicBezTo>
                    <a:pt x="2639" y="0"/>
                    <a:pt x="2625" y="0"/>
                    <a:pt x="2612" y="1"/>
                  </a:cubicBezTo>
                  <a:cubicBezTo>
                    <a:pt x="2112" y="25"/>
                    <a:pt x="1670" y="95"/>
                    <a:pt x="1207" y="181"/>
                  </a:cubicBezTo>
                  <a:cubicBezTo>
                    <a:pt x="941" y="229"/>
                    <a:pt x="707" y="383"/>
                    <a:pt x="557" y="606"/>
                  </a:cubicBezTo>
                  <a:cubicBezTo>
                    <a:pt x="437" y="785"/>
                    <a:pt x="308" y="978"/>
                    <a:pt x="183" y="1181"/>
                  </a:cubicBezTo>
                  <a:cubicBezTo>
                    <a:pt x="53" y="1391"/>
                    <a:pt x="1" y="1637"/>
                    <a:pt x="20" y="1882"/>
                  </a:cubicBezTo>
                  <a:cubicBezTo>
                    <a:pt x="45" y="2181"/>
                    <a:pt x="51" y="2486"/>
                    <a:pt x="51" y="2802"/>
                  </a:cubicBezTo>
                  <a:cubicBezTo>
                    <a:pt x="52" y="2942"/>
                    <a:pt x="166" y="3046"/>
                    <a:pt x="295" y="3046"/>
                  </a:cubicBezTo>
                  <a:cubicBezTo>
                    <a:pt x="325" y="3046"/>
                    <a:pt x="357" y="3040"/>
                    <a:pt x="387" y="3027"/>
                  </a:cubicBezTo>
                  <a:cubicBezTo>
                    <a:pt x="488" y="2985"/>
                    <a:pt x="579" y="2916"/>
                    <a:pt x="616" y="2834"/>
                  </a:cubicBezTo>
                  <a:cubicBezTo>
                    <a:pt x="716" y="2612"/>
                    <a:pt x="756" y="2297"/>
                    <a:pt x="804" y="2098"/>
                  </a:cubicBezTo>
                  <a:cubicBezTo>
                    <a:pt x="837" y="2211"/>
                    <a:pt x="912" y="2310"/>
                    <a:pt x="1019" y="2396"/>
                  </a:cubicBezTo>
                  <a:cubicBezTo>
                    <a:pt x="997" y="2628"/>
                    <a:pt x="1067" y="2867"/>
                    <a:pt x="1222" y="3049"/>
                  </a:cubicBezTo>
                  <a:cubicBezTo>
                    <a:pt x="1236" y="3368"/>
                    <a:pt x="1391" y="3644"/>
                    <a:pt x="1606" y="3945"/>
                  </a:cubicBezTo>
                  <a:cubicBezTo>
                    <a:pt x="1735" y="4127"/>
                    <a:pt x="1946" y="4242"/>
                    <a:pt x="2169" y="4242"/>
                  </a:cubicBezTo>
                  <a:cubicBezTo>
                    <a:pt x="2170" y="4242"/>
                    <a:pt x="2171" y="4242"/>
                    <a:pt x="2172" y="4242"/>
                  </a:cubicBezTo>
                  <a:cubicBezTo>
                    <a:pt x="2370" y="4240"/>
                    <a:pt x="2565" y="4200"/>
                    <a:pt x="2763" y="4131"/>
                  </a:cubicBezTo>
                  <a:cubicBezTo>
                    <a:pt x="3197" y="4401"/>
                    <a:pt x="3714" y="4535"/>
                    <a:pt x="4233" y="4535"/>
                  </a:cubicBezTo>
                  <a:cubicBezTo>
                    <a:pt x="4379" y="4535"/>
                    <a:pt x="4526" y="4524"/>
                    <a:pt x="4672" y="4503"/>
                  </a:cubicBezTo>
                  <a:cubicBezTo>
                    <a:pt x="5026" y="4094"/>
                    <a:pt x="5304" y="3757"/>
                    <a:pt x="5607" y="3225"/>
                  </a:cubicBezTo>
                  <a:cubicBezTo>
                    <a:pt x="4953" y="2154"/>
                    <a:pt x="4177" y="1157"/>
                    <a:pt x="3264" y="251"/>
                  </a:cubicBezTo>
                  <a:cubicBezTo>
                    <a:pt x="3100" y="90"/>
                    <a:pt x="2881" y="0"/>
                    <a:pt x="2653" y="0"/>
                  </a:cubicBezTo>
                  <a:close/>
                </a:path>
              </a:pathLst>
            </a:custGeom>
            <a:solidFill>
              <a:srgbClr val="FD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5;p36">
              <a:extLst>
                <a:ext uri="{FF2B5EF4-FFF2-40B4-BE49-F238E27FC236}">
                  <a16:creationId xmlns:a16="http://schemas.microsoft.com/office/drawing/2014/main" id="{663B58B3-AB1D-40D2-237B-FFA45E254023}"/>
                </a:ext>
              </a:extLst>
            </p:cNvPr>
            <p:cNvSpPr/>
            <p:nvPr/>
          </p:nvSpPr>
          <p:spPr>
            <a:xfrm>
              <a:off x="3283350" y="4537425"/>
              <a:ext cx="47275" cy="37325"/>
            </a:xfrm>
            <a:custGeom>
              <a:avLst/>
              <a:gdLst/>
              <a:ahLst/>
              <a:cxnLst/>
              <a:rect l="l" t="t" r="r" b="b"/>
              <a:pathLst>
                <a:path w="1891" h="1493" extrusionOk="0">
                  <a:moveTo>
                    <a:pt x="1835" y="1"/>
                  </a:moveTo>
                  <a:cubicBezTo>
                    <a:pt x="1830" y="1"/>
                    <a:pt x="1825" y="1"/>
                    <a:pt x="1820" y="3"/>
                  </a:cubicBezTo>
                  <a:cubicBezTo>
                    <a:pt x="1330" y="141"/>
                    <a:pt x="839" y="321"/>
                    <a:pt x="358" y="540"/>
                  </a:cubicBezTo>
                  <a:cubicBezTo>
                    <a:pt x="139" y="641"/>
                    <a:pt x="1" y="869"/>
                    <a:pt x="19" y="1108"/>
                  </a:cubicBezTo>
                  <a:cubicBezTo>
                    <a:pt x="28" y="1229"/>
                    <a:pt x="44" y="1345"/>
                    <a:pt x="66" y="1453"/>
                  </a:cubicBezTo>
                  <a:cubicBezTo>
                    <a:pt x="71" y="1476"/>
                    <a:pt x="91" y="1492"/>
                    <a:pt x="114" y="1492"/>
                  </a:cubicBezTo>
                  <a:lnTo>
                    <a:pt x="127" y="1492"/>
                  </a:lnTo>
                  <a:cubicBezTo>
                    <a:pt x="153" y="1487"/>
                    <a:pt x="171" y="1459"/>
                    <a:pt x="166" y="1433"/>
                  </a:cubicBezTo>
                  <a:cubicBezTo>
                    <a:pt x="145" y="1329"/>
                    <a:pt x="129" y="1218"/>
                    <a:pt x="120" y="1101"/>
                  </a:cubicBezTo>
                  <a:cubicBezTo>
                    <a:pt x="105" y="903"/>
                    <a:pt x="219" y="714"/>
                    <a:pt x="400" y="632"/>
                  </a:cubicBezTo>
                  <a:cubicBezTo>
                    <a:pt x="877" y="414"/>
                    <a:pt x="1363" y="234"/>
                    <a:pt x="1848" y="99"/>
                  </a:cubicBezTo>
                  <a:cubicBezTo>
                    <a:pt x="1875" y="91"/>
                    <a:pt x="1891" y="63"/>
                    <a:pt x="1882" y="37"/>
                  </a:cubicBezTo>
                  <a:cubicBezTo>
                    <a:pt x="1876" y="15"/>
                    <a:pt x="1856" y="1"/>
                    <a:pt x="1835"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6;p36">
              <a:extLst>
                <a:ext uri="{FF2B5EF4-FFF2-40B4-BE49-F238E27FC236}">
                  <a16:creationId xmlns:a16="http://schemas.microsoft.com/office/drawing/2014/main" id="{31E3A070-CD35-52BD-2D67-5677343450CA}"/>
                </a:ext>
              </a:extLst>
            </p:cNvPr>
            <p:cNvSpPr/>
            <p:nvPr/>
          </p:nvSpPr>
          <p:spPr>
            <a:xfrm>
              <a:off x="3291050" y="4558375"/>
              <a:ext cx="40250" cy="23900"/>
            </a:xfrm>
            <a:custGeom>
              <a:avLst/>
              <a:gdLst/>
              <a:ahLst/>
              <a:cxnLst/>
              <a:rect l="l" t="t" r="r" b="b"/>
              <a:pathLst>
                <a:path w="1610" h="956" extrusionOk="0">
                  <a:moveTo>
                    <a:pt x="1556" y="1"/>
                  </a:moveTo>
                  <a:cubicBezTo>
                    <a:pt x="1552" y="1"/>
                    <a:pt x="1548" y="1"/>
                    <a:pt x="1545" y="2"/>
                  </a:cubicBezTo>
                  <a:cubicBezTo>
                    <a:pt x="1099" y="103"/>
                    <a:pt x="669" y="258"/>
                    <a:pt x="265" y="459"/>
                  </a:cubicBezTo>
                  <a:cubicBezTo>
                    <a:pt x="122" y="532"/>
                    <a:pt x="26" y="670"/>
                    <a:pt x="10" y="829"/>
                  </a:cubicBezTo>
                  <a:lnTo>
                    <a:pt x="4" y="901"/>
                  </a:lnTo>
                  <a:cubicBezTo>
                    <a:pt x="1" y="927"/>
                    <a:pt x="21" y="953"/>
                    <a:pt x="48" y="956"/>
                  </a:cubicBezTo>
                  <a:lnTo>
                    <a:pt x="54" y="956"/>
                  </a:lnTo>
                  <a:cubicBezTo>
                    <a:pt x="79" y="956"/>
                    <a:pt x="100" y="936"/>
                    <a:pt x="102" y="911"/>
                  </a:cubicBezTo>
                  <a:lnTo>
                    <a:pt x="109" y="838"/>
                  </a:lnTo>
                  <a:cubicBezTo>
                    <a:pt x="122" y="714"/>
                    <a:pt x="197" y="605"/>
                    <a:pt x="310" y="548"/>
                  </a:cubicBezTo>
                  <a:cubicBezTo>
                    <a:pt x="707" y="349"/>
                    <a:pt x="1130" y="198"/>
                    <a:pt x="1567" y="98"/>
                  </a:cubicBezTo>
                  <a:cubicBezTo>
                    <a:pt x="1593" y="92"/>
                    <a:pt x="1610" y="65"/>
                    <a:pt x="1604" y="39"/>
                  </a:cubicBezTo>
                  <a:cubicBezTo>
                    <a:pt x="1599" y="16"/>
                    <a:pt x="1578" y="1"/>
                    <a:pt x="15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7;p36">
              <a:extLst>
                <a:ext uri="{FF2B5EF4-FFF2-40B4-BE49-F238E27FC236}">
                  <a16:creationId xmlns:a16="http://schemas.microsoft.com/office/drawing/2014/main" id="{1D1C6C08-A1ED-1B9A-EE7A-D3C1AE3279D2}"/>
                </a:ext>
              </a:extLst>
            </p:cNvPr>
            <p:cNvSpPr/>
            <p:nvPr/>
          </p:nvSpPr>
          <p:spPr>
            <a:xfrm>
              <a:off x="3295625" y="4581250"/>
              <a:ext cx="41700" cy="17475"/>
            </a:xfrm>
            <a:custGeom>
              <a:avLst/>
              <a:gdLst/>
              <a:ahLst/>
              <a:cxnLst/>
              <a:rect l="l" t="t" r="r" b="b"/>
              <a:pathLst>
                <a:path w="1668" h="699" extrusionOk="0">
                  <a:moveTo>
                    <a:pt x="1617" y="1"/>
                  </a:moveTo>
                  <a:cubicBezTo>
                    <a:pt x="1615" y="1"/>
                    <a:pt x="1613" y="1"/>
                    <a:pt x="1611" y="1"/>
                  </a:cubicBezTo>
                  <a:cubicBezTo>
                    <a:pt x="1028" y="59"/>
                    <a:pt x="255" y="357"/>
                    <a:pt x="19" y="614"/>
                  </a:cubicBezTo>
                  <a:cubicBezTo>
                    <a:pt x="1" y="635"/>
                    <a:pt x="2" y="667"/>
                    <a:pt x="22" y="684"/>
                  </a:cubicBezTo>
                  <a:cubicBezTo>
                    <a:pt x="32" y="694"/>
                    <a:pt x="44" y="698"/>
                    <a:pt x="56" y="698"/>
                  </a:cubicBezTo>
                  <a:cubicBezTo>
                    <a:pt x="69" y="698"/>
                    <a:pt x="82" y="693"/>
                    <a:pt x="91" y="680"/>
                  </a:cubicBezTo>
                  <a:cubicBezTo>
                    <a:pt x="311" y="443"/>
                    <a:pt x="1068" y="154"/>
                    <a:pt x="1620" y="100"/>
                  </a:cubicBezTo>
                  <a:cubicBezTo>
                    <a:pt x="1648" y="97"/>
                    <a:pt x="1668" y="73"/>
                    <a:pt x="1665" y="45"/>
                  </a:cubicBezTo>
                  <a:cubicBezTo>
                    <a:pt x="1663" y="20"/>
                    <a:pt x="1642" y="1"/>
                    <a:pt x="1617"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8;p36">
              <a:extLst>
                <a:ext uri="{FF2B5EF4-FFF2-40B4-BE49-F238E27FC236}">
                  <a16:creationId xmlns:a16="http://schemas.microsoft.com/office/drawing/2014/main" id="{C3AF4EEE-6B68-0D44-B9B4-F323F8D35417}"/>
                </a:ext>
              </a:extLst>
            </p:cNvPr>
            <p:cNvSpPr/>
            <p:nvPr/>
          </p:nvSpPr>
          <p:spPr>
            <a:xfrm>
              <a:off x="3320225" y="4610550"/>
              <a:ext cx="15325" cy="16100"/>
            </a:xfrm>
            <a:custGeom>
              <a:avLst/>
              <a:gdLst/>
              <a:ahLst/>
              <a:cxnLst/>
              <a:rect l="l" t="t" r="r" b="b"/>
              <a:pathLst>
                <a:path w="613" h="644" extrusionOk="0">
                  <a:moveTo>
                    <a:pt x="56" y="1"/>
                  </a:moveTo>
                  <a:cubicBezTo>
                    <a:pt x="48" y="1"/>
                    <a:pt x="40" y="3"/>
                    <a:pt x="33" y="7"/>
                  </a:cubicBezTo>
                  <a:cubicBezTo>
                    <a:pt x="10" y="20"/>
                    <a:pt x="0" y="50"/>
                    <a:pt x="13" y="74"/>
                  </a:cubicBezTo>
                  <a:cubicBezTo>
                    <a:pt x="137" y="301"/>
                    <a:pt x="315" y="496"/>
                    <a:pt x="530" y="637"/>
                  </a:cubicBezTo>
                  <a:cubicBezTo>
                    <a:pt x="539" y="642"/>
                    <a:pt x="548" y="644"/>
                    <a:pt x="557" y="644"/>
                  </a:cubicBezTo>
                  <a:cubicBezTo>
                    <a:pt x="573" y="644"/>
                    <a:pt x="589" y="637"/>
                    <a:pt x="598" y="622"/>
                  </a:cubicBezTo>
                  <a:cubicBezTo>
                    <a:pt x="612" y="600"/>
                    <a:pt x="607" y="568"/>
                    <a:pt x="584" y="553"/>
                  </a:cubicBezTo>
                  <a:cubicBezTo>
                    <a:pt x="383" y="422"/>
                    <a:pt x="216" y="239"/>
                    <a:pt x="100" y="27"/>
                  </a:cubicBezTo>
                  <a:cubicBezTo>
                    <a:pt x="91" y="10"/>
                    <a:pt x="74" y="1"/>
                    <a:pt x="56"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9;p36">
              <a:extLst>
                <a:ext uri="{FF2B5EF4-FFF2-40B4-BE49-F238E27FC236}">
                  <a16:creationId xmlns:a16="http://schemas.microsoft.com/office/drawing/2014/main" id="{DDEE3D3C-83F5-CB0C-D73A-C5E8355433C0}"/>
                </a:ext>
              </a:extLst>
            </p:cNvPr>
            <p:cNvSpPr/>
            <p:nvPr/>
          </p:nvSpPr>
          <p:spPr>
            <a:xfrm>
              <a:off x="3314750" y="4618425"/>
              <a:ext cx="13425" cy="4550"/>
            </a:xfrm>
            <a:custGeom>
              <a:avLst/>
              <a:gdLst/>
              <a:ahLst/>
              <a:cxnLst/>
              <a:rect l="l" t="t" r="r" b="b"/>
              <a:pathLst>
                <a:path w="537" h="182" extrusionOk="0">
                  <a:moveTo>
                    <a:pt x="480" y="1"/>
                  </a:moveTo>
                  <a:cubicBezTo>
                    <a:pt x="472" y="1"/>
                    <a:pt x="464" y="3"/>
                    <a:pt x="457" y="7"/>
                  </a:cubicBezTo>
                  <a:cubicBezTo>
                    <a:pt x="364" y="56"/>
                    <a:pt x="260" y="82"/>
                    <a:pt x="157" y="82"/>
                  </a:cubicBezTo>
                  <a:cubicBezTo>
                    <a:pt x="125" y="82"/>
                    <a:pt x="93" y="79"/>
                    <a:pt x="61" y="74"/>
                  </a:cubicBezTo>
                  <a:cubicBezTo>
                    <a:pt x="59" y="74"/>
                    <a:pt x="56" y="74"/>
                    <a:pt x="53" y="74"/>
                  </a:cubicBezTo>
                  <a:cubicBezTo>
                    <a:pt x="29" y="74"/>
                    <a:pt x="8" y="91"/>
                    <a:pt x="5" y="116"/>
                  </a:cubicBezTo>
                  <a:cubicBezTo>
                    <a:pt x="0" y="143"/>
                    <a:pt x="19" y="169"/>
                    <a:pt x="47" y="172"/>
                  </a:cubicBezTo>
                  <a:cubicBezTo>
                    <a:pt x="84" y="180"/>
                    <a:pt x="121" y="182"/>
                    <a:pt x="158" y="182"/>
                  </a:cubicBezTo>
                  <a:cubicBezTo>
                    <a:pt x="278" y="182"/>
                    <a:pt x="398" y="152"/>
                    <a:pt x="503" y="95"/>
                  </a:cubicBezTo>
                  <a:cubicBezTo>
                    <a:pt x="528" y="82"/>
                    <a:pt x="537" y="53"/>
                    <a:pt x="524" y="28"/>
                  </a:cubicBezTo>
                  <a:cubicBezTo>
                    <a:pt x="515" y="11"/>
                    <a:pt x="498" y="1"/>
                    <a:pt x="480" y="1"/>
                  </a:cubicBezTo>
                  <a:close/>
                </a:path>
              </a:pathLst>
            </a:custGeom>
            <a:solidFill>
              <a:srgbClr val="E6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Slide Number Placeholder 5">
            <a:extLst>
              <a:ext uri="{FF2B5EF4-FFF2-40B4-BE49-F238E27FC236}">
                <a16:creationId xmlns:a16="http://schemas.microsoft.com/office/drawing/2014/main" id="{B4D9B977-BADA-42FD-B67A-A285163ACCA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3</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0"/>
          <p:cNvSpPr txBox="1">
            <a:spLocks noGrp="1"/>
          </p:cNvSpPr>
          <p:nvPr>
            <p:ph type="body" idx="1"/>
          </p:nvPr>
        </p:nvSpPr>
        <p:spPr>
          <a:xfrm>
            <a:off x="568945" y="851286"/>
            <a:ext cx="5391506" cy="2937000"/>
          </a:xfrm>
          <a:prstGeom prst="rect">
            <a:avLst/>
          </a:prstGeom>
        </p:spPr>
        <p:txBody>
          <a:bodyPr spcFirstLastPara="1" wrap="square" lIns="91425" tIns="91425" rIns="91425" bIns="91425" anchor="t" anchorCtr="0">
            <a:noAutofit/>
          </a:bodyPr>
          <a:lstStyle/>
          <a:p>
            <a:pPr marL="311150" indent="-171450">
              <a:buFont typeface="Wingdings" panose="05000000000000000000" pitchFamily="2" charset="2"/>
              <a:buChar char="q"/>
            </a:pPr>
            <a:r>
              <a:rPr lang="en-GB" sz="1800" dirty="0">
                <a:latin typeface="Avenir Next LT Pro Light" panose="020B0304020202020204" pitchFamily="34" charset="0"/>
              </a:rPr>
              <a:t>As everyone is aware, the topic of deliveries and delivery firms has gained traction in recent years.</a:t>
            </a:r>
          </a:p>
          <a:p>
            <a:pPr marL="311150" indent="-171450">
              <a:buFont typeface="Wingdings" panose="05000000000000000000" pitchFamily="2" charset="2"/>
              <a:buChar char="q"/>
            </a:pPr>
            <a:r>
              <a:rPr lang="en-GB" sz="1800" dirty="0">
                <a:latin typeface="Avenir Next LT Pro Light" panose="020B0304020202020204" pitchFamily="34" charset="0"/>
              </a:rPr>
              <a:t>Today, nearly no business that sells an item of value to clients does not provide a delivery service, whether it is restaurants, shops, grocery stores, etc…</a:t>
            </a:r>
          </a:p>
          <a:p>
            <a:pPr marL="311150" indent="-171450">
              <a:buFont typeface="Wingdings" panose="05000000000000000000" pitchFamily="2" charset="2"/>
              <a:buChar char="q"/>
            </a:pPr>
            <a:r>
              <a:rPr lang="en-GB" sz="1800" dirty="0">
                <a:latin typeface="Avenir Next LT Pro Light" panose="020B0304020202020204" pitchFamily="34" charset="0"/>
              </a:rPr>
              <a:t>A big portion of those firms transfer their delivery services to an external organization. </a:t>
            </a:r>
          </a:p>
          <a:p>
            <a:pPr marL="311150" indent="-171450">
              <a:buFont typeface="Wingdings" panose="05000000000000000000" pitchFamily="2" charset="2"/>
              <a:buChar char="q"/>
            </a:pPr>
            <a:r>
              <a:rPr lang="en-GB" sz="1800" dirty="0">
                <a:latin typeface="Avenir Next LT Pro Light" panose="020B0304020202020204" pitchFamily="34" charset="0"/>
              </a:rPr>
              <a:t>We intended to create a solution that blends concepts from several applications and websites into a single efficient and user-friendly offering.</a:t>
            </a:r>
            <a:br>
              <a:rPr lang="en-GB" sz="1800" dirty="0">
                <a:latin typeface="Avenir Next LT Pro Light" panose="020B0304020202020204" pitchFamily="34" charset="0"/>
              </a:rPr>
            </a:br>
            <a:endParaRPr lang="en-US" sz="1800" dirty="0">
              <a:latin typeface="Avenir Next LT Pro Light" panose="020B0304020202020204" pitchFamily="34" charset="0"/>
            </a:endParaRPr>
          </a:p>
        </p:txBody>
      </p:sp>
      <p:sp>
        <p:nvSpPr>
          <p:cNvPr id="1026" name="Google Shape;1026;p50"/>
          <p:cNvSpPr/>
          <p:nvPr/>
        </p:nvSpPr>
        <p:spPr>
          <a:xfrm>
            <a:off x="1189546" y="2438732"/>
            <a:ext cx="615457" cy="617770"/>
          </a:xfrm>
          <a:custGeom>
            <a:avLst/>
            <a:gdLst/>
            <a:ahLst/>
            <a:cxnLst/>
            <a:rect l="l" t="t" r="r" b="b"/>
            <a:pathLst>
              <a:path w="29797" h="29909" extrusionOk="0">
                <a:moveTo>
                  <a:pt x="0" y="1"/>
                </a:moveTo>
                <a:lnTo>
                  <a:pt x="29796" y="29909"/>
                </a:lnTo>
                <a:close/>
              </a:path>
            </a:pathLst>
          </a:custGeom>
          <a:solidFill>
            <a:srgbClr val="D55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erson holding a box&#10;&#10;Description automatically generated with low confidence">
            <a:extLst>
              <a:ext uri="{FF2B5EF4-FFF2-40B4-BE49-F238E27FC236}">
                <a16:creationId xmlns:a16="http://schemas.microsoft.com/office/drawing/2014/main" id="{F7878B59-A4AD-C8AA-638F-1FA6CC2C6AF5}"/>
              </a:ext>
            </a:extLst>
          </p:cNvPr>
          <p:cNvPicPr>
            <a:picLocks noChangeAspect="1"/>
          </p:cNvPicPr>
          <p:nvPr/>
        </p:nvPicPr>
        <p:blipFill>
          <a:blip r:embed="rId3"/>
          <a:stretch>
            <a:fillRect/>
          </a:stretch>
        </p:blipFill>
        <p:spPr>
          <a:xfrm>
            <a:off x="5679547" y="741122"/>
            <a:ext cx="3661255" cy="3661255"/>
          </a:xfrm>
          <a:prstGeom prst="rect">
            <a:avLst/>
          </a:prstGeom>
        </p:spPr>
      </p:pic>
      <p:sp>
        <p:nvSpPr>
          <p:cNvPr id="8" name="Slide Number Placeholder 7">
            <a:extLst>
              <a:ext uri="{FF2B5EF4-FFF2-40B4-BE49-F238E27FC236}">
                <a16:creationId xmlns:a16="http://schemas.microsoft.com/office/drawing/2014/main" id="{8BE1F9DE-2E8E-0162-7741-F36C6241A28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t>4</a:t>
            </a:fld>
            <a:endParaRPr lang="en" sz="2000"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4AF6-DE5F-609A-1A1C-1935B59DB9F1}"/>
              </a:ext>
            </a:extLst>
          </p:cNvPr>
          <p:cNvSpPr>
            <a:spLocks noGrp="1"/>
          </p:cNvSpPr>
          <p:nvPr>
            <p:ph type="title"/>
          </p:nvPr>
        </p:nvSpPr>
        <p:spPr>
          <a:xfrm>
            <a:off x="3418925" y="2831600"/>
            <a:ext cx="4049700" cy="841800"/>
          </a:xfrm>
        </p:spPr>
        <p:txBody>
          <a:bodyPr/>
          <a:lstStyle/>
          <a:p>
            <a:r>
              <a:rPr lang="en-US" dirty="0">
                <a:effectLst>
                  <a:outerShdw blurRad="38100" dist="38100" dir="2700000" algn="tl">
                    <a:srgbClr val="000000">
                      <a:alpha val="43137"/>
                    </a:srgbClr>
                  </a:outerShdw>
                </a:effectLst>
              </a:rPr>
              <a:t>Problems And Challenges</a:t>
            </a:r>
            <a:endParaRPr lang="he-IL"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2A69B76D-74A1-B5BA-13CC-632071502A64}"/>
              </a:ext>
            </a:extLst>
          </p:cNvPr>
          <p:cNvSpPr>
            <a:spLocks noGrp="1"/>
          </p:cNvSpPr>
          <p:nvPr>
            <p:ph type="title" idx="2"/>
          </p:nvPr>
        </p:nvSpPr>
        <p:spPr/>
        <p:txBody>
          <a:bodyPr/>
          <a:lstStyle/>
          <a:p>
            <a:r>
              <a:rPr lang="en-US" dirty="0"/>
              <a:t>02</a:t>
            </a:r>
            <a:endParaRPr lang="he-IL" dirty="0"/>
          </a:p>
        </p:txBody>
      </p:sp>
      <p:pic>
        <p:nvPicPr>
          <p:cNvPr id="7" name="Picture 6" descr="A picture containing cartoon, footwear, drawing, art&#10;&#10;Description automatically generated">
            <a:extLst>
              <a:ext uri="{FF2B5EF4-FFF2-40B4-BE49-F238E27FC236}">
                <a16:creationId xmlns:a16="http://schemas.microsoft.com/office/drawing/2014/main" id="{FC4198CA-E6F4-D02C-7D69-1219E38239FE}"/>
              </a:ext>
            </a:extLst>
          </p:cNvPr>
          <p:cNvPicPr>
            <a:picLocks noChangeAspect="1"/>
          </p:cNvPicPr>
          <p:nvPr/>
        </p:nvPicPr>
        <p:blipFill>
          <a:blip r:embed="rId2"/>
          <a:stretch>
            <a:fillRect/>
          </a:stretch>
        </p:blipFill>
        <p:spPr>
          <a:xfrm>
            <a:off x="-306070" y="1167080"/>
            <a:ext cx="4745010" cy="4745010"/>
          </a:xfrm>
          <a:prstGeom prst="rect">
            <a:avLst/>
          </a:prstGeom>
        </p:spPr>
      </p:pic>
      <p:sp>
        <p:nvSpPr>
          <p:cNvPr id="8" name="Slide Number Placeholder 5">
            <a:extLst>
              <a:ext uri="{FF2B5EF4-FFF2-40B4-BE49-F238E27FC236}">
                <a16:creationId xmlns:a16="http://schemas.microsoft.com/office/drawing/2014/main" id="{70AB01B3-3F36-E8EB-9CBA-CE56B371515E}"/>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5</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249858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7"/>
          <p:cNvSpPr txBox="1">
            <a:spLocks noGrp="1"/>
          </p:cNvSpPr>
          <p:nvPr>
            <p:ph type="title" idx="6"/>
          </p:nvPr>
        </p:nvSpPr>
        <p:spPr>
          <a:xfrm>
            <a:off x="758283" y="111513"/>
            <a:ext cx="7594753" cy="973885"/>
          </a:xfrm>
          <a:prstGeom prst="rect">
            <a:avLst/>
          </a:prstGeom>
          <a:solidFill>
            <a:schemeClr val="tx2">
              <a:lumMod val="40000"/>
              <a:lumOff val="6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effectLst>
                  <a:outerShdw blurRad="38100" dist="38100" dir="2700000" algn="tl">
                    <a:srgbClr val="000000">
                      <a:alpha val="43137"/>
                    </a:srgbClr>
                  </a:outerShdw>
                </a:effectLst>
                <a:latin typeface="Avenir Next LT Pro Light" panose="020B0304020202020204" pitchFamily="34" charset="0"/>
              </a:rPr>
              <a:t>The Problems and the Challenges that we wanted to solve</a:t>
            </a:r>
            <a:endParaRPr dirty="0"/>
          </a:p>
        </p:txBody>
      </p:sp>
      <p:sp>
        <p:nvSpPr>
          <p:cNvPr id="799" name="Google Shape;799;p47"/>
          <p:cNvSpPr txBox="1">
            <a:spLocks noGrp="1"/>
          </p:cNvSpPr>
          <p:nvPr>
            <p:ph type="title"/>
          </p:nvPr>
        </p:nvSpPr>
        <p:spPr>
          <a:xfrm>
            <a:off x="1621095" y="1247009"/>
            <a:ext cx="1017000" cy="79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00" name="Google Shape;800;p47"/>
          <p:cNvSpPr txBox="1">
            <a:spLocks noGrp="1"/>
          </p:cNvSpPr>
          <p:nvPr>
            <p:ph type="subTitle" idx="1"/>
          </p:nvPr>
        </p:nvSpPr>
        <p:spPr>
          <a:xfrm>
            <a:off x="952936" y="2086950"/>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first goal is to reduce delivery time: as soon as a new order is received from any business, you must arrange for a courier who is close to the delivery pickup point in terms of location.</a:t>
            </a:r>
          </a:p>
        </p:txBody>
      </p:sp>
      <p:sp>
        <p:nvSpPr>
          <p:cNvPr id="801" name="Google Shape;801;p47"/>
          <p:cNvSpPr txBox="1">
            <a:spLocks noGrp="1"/>
          </p:cNvSpPr>
          <p:nvPr>
            <p:ph type="title" idx="2"/>
          </p:nvPr>
        </p:nvSpPr>
        <p:spPr>
          <a:xfrm>
            <a:off x="4099770" y="1253622"/>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02" name="Google Shape;802;p47"/>
          <p:cNvSpPr txBox="1">
            <a:spLocks noGrp="1"/>
          </p:cNvSpPr>
          <p:nvPr>
            <p:ph type="subTitle" idx="3"/>
          </p:nvPr>
        </p:nvSpPr>
        <p:spPr>
          <a:xfrm>
            <a:off x="3427186" y="2086939"/>
            <a:ext cx="24507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The second purpose was to include the customer in the courier selection process: for example, if a restaurant had a terrible experience with a certain courier, that restaurant may not want the courier to do the next deliveries for it.</a:t>
            </a:r>
          </a:p>
        </p:txBody>
      </p:sp>
      <p:sp>
        <p:nvSpPr>
          <p:cNvPr id="803" name="Google Shape;803;p47"/>
          <p:cNvSpPr txBox="1">
            <a:spLocks noGrp="1"/>
          </p:cNvSpPr>
          <p:nvPr>
            <p:ph type="title" idx="4"/>
          </p:nvPr>
        </p:nvSpPr>
        <p:spPr>
          <a:xfrm>
            <a:off x="6485370" y="1253634"/>
            <a:ext cx="1018800" cy="7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04" name="Google Shape;804;p47"/>
          <p:cNvSpPr txBox="1">
            <a:spLocks noGrp="1"/>
          </p:cNvSpPr>
          <p:nvPr>
            <p:ph type="subTitle" idx="5"/>
          </p:nvPr>
        </p:nvSpPr>
        <p:spPr>
          <a:xfrm>
            <a:off x="5901436" y="2086939"/>
            <a:ext cx="2451600" cy="484800"/>
          </a:xfrm>
          <a:prstGeom prst="rect">
            <a:avLst/>
          </a:prstGeom>
        </p:spPr>
        <p:txBody>
          <a:bodyPr spcFirstLastPara="1" wrap="square" lIns="91425" tIns="91425" rIns="91425" bIns="91425" anchor="t" anchorCtr="0">
            <a:noAutofit/>
          </a:bodyPr>
          <a:lstStyle/>
          <a:p>
            <a:pPr marL="0" indent="0" algn="l"/>
            <a:r>
              <a:rPr lang="en-GB" sz="1600" dirty="0">
                <a:latin typeface="Avenir Next LT Pro Light" panose="020B0304020202020204" pitchFamily="34" charset="0"/>
              </a:rPr>
              <a:t>If we achieve both objectives, we will ensure that the company's efficiency is improved while also maintaining the satisfaction of customers.</a:t>
            </a:r>
            <a:endParaRPr lang="en-US" sz="1600" dirty="0">
              <a:latin typeface="Avenir Next LT Pro Light" panose="020B0304020202020204" pitchFamily="34" charset="0"/>
            </a:endParaRPr>
          </a:p>
        </p:txBody>
      </p:sp>
      <p:pic>
        <p:nvPicPr>
          <p:cNvPr id="9" name="Picture 8" descr="A picture containing black, darkness&#10;&#10;Description automatically generated">
            <a:extLst>
              <a:ext uri="{FF2B5EF4-FFF2-40B4-BE49-F238E27FC236}">
                <a16:creationId xmlns:a16="http://schemas.microsoft.com/office/drawing/2014/main" id="{5858E4B8-11A2-968D-1240-24DE3B2EFF6F}"/>
              </a:ext>
            </a:extLst>
          </p:cNvPr>
          <p:cNvPicPr>
            <a:picLocks noChangeAspect="1"/>
          </p:cNvPicPr>
          <p:nvPr/>
        </p:nvPicPr>
        <p:blipFill>
          <a:blip r:embed="rId3"/>
          <a:stretch>
            <a:fillRect/>
          </a:stretch>
        </p:blipFill>
        <p:spPr>
          <a:xfrm>
            <a:off x="7189284" y="3188784"/>
            <a:ext cx="1954716" cy="1954716"/>
          </a:xfrm>
          <a:prstGeom prst="rect">
            <a:avLst/>
          </a:prstGeom>
        </p:spPr>
      </p:pic>
      <p:sp>
        <p:nvSpPr>
          <p:cNvPr id="10" name="Slide Number Placeholder 5">
            <a:extLst>
              <a:ext uri="{FF2B5EF4-FFF2-40B4-BE49-F238E27FC236}">
                <a16:creationId xmlns:a16="http://schemas.microsoft.com/office/drawing/2014/main" id="{E876A403-B248-FE1F-28F4-A52B99323465}"/>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6</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082F-35E7-D6D5-CB81-FB967E338A5D}"/>
              </a:ext>
            </a:extLst>
          </p:cNvPr>
          <p:cNvSpPr>
            <a:spLocks noGrp="1"/>
          </p:cNvSpPr>
          <p:nvPr>
            <p:ph type="title"/>
          </p:nvPr>
        </p:nvSpPr>
        <p:spPr>
          <a:xfrm>
            <a:off x="3032340" y="2215376"/>
            <a:ext cx="4896019" cy="1612964"/>
          </a:xfrm>
        </p:spPr>
        <p:txBody>
          <a:bodyPr/>
          <a:lstStyle/>
          <a:p>
            <a:r>
              <a:rPr lang="en-US" sz="3200" dirty="0">
                <a:effectLst>
                  <a:outerShdw blurRad="38100" dist="38100" dir="2700000" algn="tl">
                    <a:srgbClr val="000000">
                      <a:alpha val="43137"/>
                    </a:srgbClr>
                  </a:outerShdw>
                </a:effectLst>
              </a:rPr>
              <a:t>We resolved the issues by implementing the following solutions</a:t>
            </a:r>
            <a:endParaRPr lang="he-IL" sz="3200" dirty="0"/>
          </a:p>
        </p:txBody>
      </p:sp>
      <p:sp>
        <p:nvSpPr>
          <p:cNvPr id="3" name="Title 2">
            <a:extLst>
              <a:ext uri="{FF2B5EF4-FFF2-40B4-BE49-F238E27FC236}">
                <a16:creationId xmlns:a16="http://schemas.microsoft.com/office/drawing/2014/main" id="{71A67015-647D-81EB-60FC-D2BDD9216D64}"/>
              </a:ext>
            </a:extLst>
          </p:cNvPr>
          <p:cNvSpPr>
            <a:spLocks noGrp="1"/>
          </p:cNvSpPr>
          <p:nvPr>
            <p:ph type="title" idx="2"/>
          </p:nvPr>
        </p:nvSpPr>
        <p:spPr>
          <a:xfrm>
            <a:off x="4890100" y="1089821"/>
            <a:ext cx="1180500" cy="967500"/>
          </a:xfrm>
        </p:spPr>
        <p:txBody>
          <a:bodyPr/>
          <a:lstStyle/>
          <a:p>
            <a:r>
              <a:rPr lang="en-US" dirty="0"/>
              <a:t>03</a:t>
            </a:r>
            <a:endParaRPr lang="he-IL" dirty="0"/>
          </a:p>
        </p:txBody>
      </p:sp>
      <p:pic>
        <p:nvPicPr>
          <p:cNvPr id="5" name="Picture 4" descr="A group of people standing around a light bulb&#10;&#10;Description automatically generated with low confidence">
            <a:extLst>
              <a:ext uri="{FF2B5EF4-FFF2-40B4-BE49-F238E27FC236}">
                <a16:creationId xmlns:a16="http://schemas.microsoft.com/office/drawing/2014/main" id="{2D5FA1EC-0203-7F33-4884-01DA635C8EAE}"/>
              </a:ext>
            </a:extLst>
          </p:cNvPr>
          <p:cNvPicPr>
            <a:picLocks noChangeAspect="1"/>
          </p:cNvPicPr>
          <p:nvPr/>
        </p:nvPicPr>
        <p:blipFill>
          <a:blip r:embed="rId2"/>
          <a:stretch>
            <a:fillRect/>
          </a:stretch>
        </p:blipFill>
        <p:spPr>
          <a:xfrm>
            <a:off x="-58853" y="1089821"/>
            <a:ext cx="3570459" cy="3570459"/>
          </a:xfrm>
          <a:prstGeom prst="rect">
            <a:avLst/>
          </a:prstGeom>
        </p:spPr>
      </p:pic>
      <p:sp>
        <p:nvSpPr>
          <p:cNvPr id="6" name="Slide Number Placeholder 5">
            <a:extLst>
              <a:ext uri="{FF2B5EF4-FFF2-40B4-BE49-F238E27FC236}">
                <a16:creationId xmlns:a16="http://schemas.microsoft.com/office/drawing/2014/main" id="{1679C97F-C386-6C4E-B687-378A071A2A3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7</a:t>
            </a:fld>
            <a:endParaRPr lang="en" b="1"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79595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85" name="Google Shape;1085;p52"/>
          <p:cNvSpPr txBox="1">
            <a:spLocks noGrp="1"/>
          </p:cNvSpPr>
          <p:nvPr>
            <p:ph type="title"/>
          </p:nvPr>
        </p:nvSpPr>
        <p:spPr>
          <a:xfrm>
            <a:off x="899160" y="274039"/>
            <a:ext cx="7345679" cy="1066453"/>
          </a:xfrm>
          <a:prstGeom prst="rect">
            <a:avLst/>
          </a:prstGeom>
          <a:solidFill>
            <a:schemeClr val="accent1">
              <a:lumMod val="20000"/>
              <a:lumOff val="80000"/>
            </a:schemeClr>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2800" b="0" i="0" u="none" strike="noStrike" cap="none" dirty="0">
                <a:effectLst>
                  <a:outerShdw blurRad="38100" dist="38100" dir="2700000" algn="tl">
                    <a:srgbClr val="000000">
                      <a:alpha val="43137"/>
                    </a:srgbClr>
                  </a:outerShdw>
                </a:effectLst>
                <a:latin typeface="Manrope ExtraBold"/>
                <a:ea typeface="Manrope ExtraBold"/>
                <a:cs typeface="Manrope ExtraBold"/>
                <a:sym typeface="Manrope ExtraBold"/>
              </a:rPr>
              <a:t>How did we ensure that a courier was assigned nearby the particular delivery?</a:t>
            </a:r>
            <a:endParaRPr sz="2800" dirty="0"/>
          </a:p>
        </p:txBody>
      </p:sp>
      <p:graphicFrame>
        <p:nvGraphicFramePr>
          <p:cNvPr id="2" name="Diagram 1">
            <a:extLst>
              <a:ext uri="{FF2B5EF4-FFF2-40B4-BE49-F238E27FC236}">
                <a16:creationId xmlns:a16="http://schemas.microsoft.com/office/drawing/2014/main" id="{237426DB-6E38-587B-9A63-B083289FAFC9}"/>
              </a:ext>
            </a:extLst>
          </p:cNvPr>
          <p:cNvGraphicFramePr/>
          <p:nvPr>
            <p:extLst>
              <p:ext uri="{D42A27DB-BD31-4B8C-83A1-F6EECF244321}">
                <p14:modId xmlns:p14="http://schemas.microsoft.com/office/powerpoint/2010/main" val="3160055188"/>
              </p:ext>
            </p:extLst>
          </p:nvPr>
        </p:nvGraphicFramePr>
        <p:xfrm>
          <a:off x="629796" y="1429701"/>
          <a:ext cx="8209404" cy="3080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Slide Number Placeholder 5">
            <a:extLst>
              <a:ext uri="{FF2B5EF4-FFF2-40B4-BE49-F238E27FC236}">
                <a16:creationId xmlns:a16="http://schemas.microsoft.com/office/drawing/2014/main" id="{0E8D21C2-7AD7-B0AA-4243-E299B309AEA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8</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58"/>
          <p:cNvSpPr txBox="1">
            <a:spLocks noGrp="1"/>
          </p:cNvSpPr>
          <p:nvPr>
            <p:ph type="title"/>
          </p:nvPr>
        </p:nvSpPr>
        <p:spPr>
          <a:xfrm>
            <a:off x="731169" y="539732"/>
            <a:ext cx="5305358" cy="17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How did we combine the experience of the supplier with choosing the courier?</a:t>
            </a:r>
            <a:br>
              <a:rPr lang="en-US" sz="3200" dirty="0">
                <a:effectLst>
                  <a:outerShdw blurRad="38100" dist="38100" dir="2700000" algn="tl">
                    <a:srgbClr val="000000">
                      <a:alpha val="43137"/>
                    </a:srgbClr>
                  </a:outerShdw>
                </a:effectLst>
              </a:rPr>
            </a:br>
            <a:endParaRPr sz="3200" dirty="0"/>
          </a:p>
        </p:txBody>
      </p:sp>
      <p:sp>
        <p:nvSpPr>
          <p:cNvPr id="1428" name="Google Shape;1428;p58"/>
          <p:cNvSpPr txBox="1">
            <a:spLocks noGrp="1"/>
          </p:cNvSpPr>
          <p:nvPr>
            <p:ph type="subTitle" idx="1"/>
          </p:nvPr>
        </p:nvSpPr>
        <p:spPr>
          <a:xfrm>
            <a:off x="795454" y="3367007"/>
            <a:ext cx="5241073" cy="799800"/>
          </a:xfrm>
          <a:prstGeom prst="rect">
            <a:avLst/>
          </a:prstGeom>
        </p:spPr>
        <p:txBody>
          <a:bodyPr spcFirstLastPara="1" wrap="square" lIns="91425" tIns="91425" rIns="91425" bIns="91425" anchor="b" anchorCtr="0">
            <a:noAutofit/>
          </a:bodyPr>
          <a:lstStyle/>
          <a:p>
            <a:pPr marL="139700" indent="0"/>
            <a:r>
              <a:rPr lang="en-GB" sz="2000" dirty="0">
                <a:latin typeface="Avenir Next LT Pro Light" panose="020B0304020202020204" pitchFamily="34" charset="0"/>
              </a:rPr>
              <a:t>As soon as we have the length of all the routes of couriers available from the shipment collection point, we will offer the customer the 4 couriers closest to him and thus he can choose one of them to carry the shipment for him.</a:t>
            </a:r>
            <a:endParaRPr lang="en-US" sz="2000" dirty="0">
              <a:latin typeface="Avenir Next LT Pro Light" panose="020B0304020202020204" pitchFamily="34" charset="0"/>
            </a:endParaRPr>
          </a:p>
        </p:txBody>
      </p:sp>
      <p:grpSp>
        <p:nvGrpSpPr>
          <p:cNvPr id="1430" name="Google Shape;1430;p58"/>
          <p:cNvGrpSpPr/>
          <p:nvPr/>
        </p:nvGrpSpPr>
        <p:grpSpPr>
          <a:xfrm>
            <a:off x="236766" y="3868456"/>
            <a:ext cx="678348" cy="597244"/>
            <a:chOff x="-2068300" y="1580788"/>
            <a:chExt cx="853375" cy="751344"/>
          </a:xfrm>
        </p:grpSpPr>
        <p:sp>
          <p:nvSpPr>
            <p:cNvPr id="1431" name="Google Shape;1431;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58"/>
          <p:cNvGrpSpPr/>
          <p:nvPr/>
        </p:nvGrpSpPr>
        <p:grpSpPr>
          <a:xfrm flipH="1">
            <a:off x="8073657" y="821244"/>
            <a:ext cx="678348" cy="597244"/>
            <a:chOff x="-2068300" y="1580788"/>
            <a:chExt cx="853375" cy="751344"/>
          </a:xfrm>
        </p:grpSpPr>
        <p:sp>
          <p:nvSpPr>
            <p:cNvPr id="1435" name="Google Shape;1435;p58"/>
            <p:cNvSpPr/>
            <p:nvPr/>
          </p:nvSpPr>
          <p:spPr>
            <a:xfrm>
              <a:off x="-2067299" y="1581519"/>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2068300" y="1580788"/>
              <a:ext cx="853375" cy="750875"/>
            </a:xfrm>
            <a:custGeom>
              <a:avLst/>
              <a:gdLst/>
              <a:ahLst/>
              <a:cxnLst/>
              <a:rect l="l" t="t" r="r" b="b"/>
              <a:pathLst>
                <a:path w="34135" h="30035" extrusionOk="0">
                  <a:moveTo>
                    <a:pt x="17052" y="1"/>
                  </a:moveTo>
                  <a:cubicBezTo>
                    <a:pt x="7630" y="1"/>
                    <a:pt x="0" y="5928"/>
                    <a:pt x="0" y="13284"/>
                  </a:cubicBezTo>
                  <a:cubicBezTo>
                    <a:pt x="0" y="20609"/>
                    <a:pt x="7630" y="26536"/>
                    <a:pt x="17052" y="26536"/>
                  </a:cubicBezTo>
                  <a:cubicBezTo>
                    <a:pt x="19180" y="26536"/>
                    <a:pt x="21216" y="26232"/>
                    <a:pt x="23101" y="25685"/>
                  </a:cubicBezTo>
                  <a:cubicBezTo>
                    <a:pt x="24256" y="27205"/>
                    <a:pt x="25776" y="28421"/>
                    <a:pt x="27478" y="29211"/>
                  </a:cubicBezTo>
                  <a:cubicBezTo>
                    <a:pt x="28238" y="29576"/>
                    <a:pt x="29058" y="29819"/>
                    <a:pt x="29910" y="30032"/>
                  </a:cubicBezTo>
                  <a:cubicBezTo>
                    <a:pt x="29920" y="30033"/>
                    <a:pt x="29931" y="30034"/>
                    <a:pt x="29941" y="30034"/>
                  </a:cubicBezTo>
                  <a:cubicBezTo>
                    <a:pt x="30105" y="30034"/>
                    <a:pt x="30206" y="29813"/>
                    <a:pt x="30092" y="29728"/>
                  </a:cubicBezTo>
                  <a:cubicBezTo>
                    <a:pt x="28603" y="28177"/>
                    <a:pt x="27539" y="26171"/>
                    <a:pt x="27052" y="24044"/>
                  </a:cubicBezTo>
                  <a:cubicBezTo>
                    <a:pt x="31338" y="21582"/>
                    <a:pt x="34135" y="17691"/>
                    <a:pt x="34135" y="13284"/>
                  </a:cubicBezTo>
                  <a:cubicBezTo>
                    <a:pt x="34135" y="5928"/>
                    <a:pt x="26475" y="1"/>
                    <a:pt x="17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2067299" y="1582931"/>
              <a:ext cx="851625" cy="749201"/>
            </a:xfrm>
            <a:custGeom>
              <a:avLst/>
              <a:gdLst/>
              <a:ahLst/>
              <a:cxnLst/>
              <a:rect l="l" t="t" r="r" b="b"/>
              <a:pathLst>
                <a:path w="27929" h="24570" extrusionOk="0">
                  <a:moveTo>
                    <a:pt x="13965" y="0"/>
                  </a:moveTo>
                  <a:cubicBezTo>
                    <a:pt x="6249" y="0"/>
                    <a:pt x="1" y="4854"/>
                    <a:pt x="1" y="10877"/>
                  </a:cubicBezTo>
                  <a:cubicBezTo>
                    <a:pt x="1" y="16876"/>
                    <a:pt x="6249" y="21730"/>
                    <a:pt x="13965" y="21730"/>
                  </a:cubicBezTo>
                  <a:cubicBezTo>
                    <a:pt x="15682" y="21705"/>
                    <a:pt x="17350" y="21456"/>
                    <a:pt x="18893" y="21008"/>
                  </a:cubicBezTo>
                  <a:cubicBezTo>
                    <a:pt x="19814" y="22253"/>
                    <a:pt x="21059" y="23248"/>
                    <a:pt x="22453" y="23895"/>
                  </a:cubicBezTo>
                  <a:cubicBezTo>
                    <a:pt x="23075" y="24194"/>
                    <a:pt x="23772" y="24393"/>
                    <a:pt x="24444" y="24567"/>
                  </a:cubicBezTo>
                  <a:cubicBezTo>
                    <a:pt x="24453" y="24569"/>
                    <a:pt x="24461" y="24570"/>
                    <a:pt x="24470" y="24570"/>
                  </a:cubicBezTo>
                  <a:cubicBezTo>
                    <a:pt x="24604" y="24570"/>
                    <a:pt x="24687" y="24387"/>
                    <a:pt x="24593" y="24294"/>
                  </a:cubicBezTo>
                  <a:cubicBezTo>
                    <a:pt x="23399" y="23024"/>
                    <a:pt x="22527" y="21406"/>
                    <a:pt x="22104" y="19664"/>
                  </a:cubicBezTo>
                  <a:cubicBezTo>
                    <a:pt x="25639" y="17697"/>
                    <a:pt x="27929" y="14462"/>
                    <a:pt x="27929" y="10852"/>
                  </a:cubicBezTo>
                  <a:cubicBezTo>
                    <a:pt x="27929" y="4854"/>
                    <a:pt x="21681" y="0"/>
                    <a:pt x="13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person standing next to a truck&#10;&#10;Description automatically generated with low confidence">
            <a:extLst>
              <a:ext uri="{FF2B5EF4-FFF2-40B4-BE49-F238E27FC236}">
                <a16:creationId xmlns:a16="http://schemas.microsoft.com/office/drawing/2014/main" id="{10CADD52-BC18-B3E5-A061-F826C94BF511}"/>
              </a:ext>
            </a:extLst>
          </p:cNvPr>
          <p:cNvPicPr>
            <a:picLocks noChangeAspect="1"/>
          </p:cNvPicPr>
          <p:nvPr/>
        </p:nvPicPr>
        <p:blipFill>
          <a:blip r:embed="rId3"/>
          <a:stretch>
            <a:fillRect/>
          </a:stretch>
        </p:blipFill>
        <p:spPr>
          <a:xfrm>
            <a:off x="5567607" y="1524001"/>
            <a:ext cx="4157913" cy="3085171"/>
          </a:xfrm>
          <a:prstGeom prst="rect">
            <a:avLst/>
          </a:prstGeom>
        </p:spPr>
      </p:pic>
      <p:sp>
        <p:nvSpPr>
          <p:cNvPr id="9" name="Slide Number Placeholder 5">
            <a:extLst>
              <a:ext uri="{FF2B5EF4-FFF2-40B4-BE49-F238E27FC236}">
                <a16:creationId xmlns:a16="http://schemas.microsoft.com/office/drawing/2014/main" id="{30E17AD3-581B-7C8F-61E2-6162C02839F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z="2000" b="1" smtClean="0">
                <a:effectLst>
                  <a:outerShdw blurRad="38100" dist="38100" dir="2700000" algn="tl">
                    <a:srgbClr val="000000">
                      <a:alpha val="43137"/>
                    </a:srgbClr>
                  </a:outerShdw>
                </a:effectLst>
                <a:latin typeface="Agency FB" panose="020B0503020202020204" pitchFamily="34" charset="0"/>
              </a:rPr>
              <a:pPr/>
              <a:t>9</a:t>
            </a:fld>
            <a:endParaRPr lang="en" b="1" dirty="0">
              <a:effectLst>
                <a:outerShdw blurRad="38100" dist="38100" dir="2700000" algn="tl">
                  <a:srgbClr val="000000">
                    <a:alpha val="43137"/>
                  </a:srgbClr>
                </a:outerShdw>
              </a:effectLst>
              <a:latin typeface="Agency FB" panose="020B0503020202020204" pitchFamily="34" charset="0"/>
            </a:endParaRPr>
          </a:p>
        </p:txBody>
      </p:sp>
    </p:spTree>
  </p:cSld>
  <p:clrMapOvr>
    <a:masterClrMapping/>
  </p:clrMapOvr>
</p:sld>
</file>

<file path=ppt/theme/theme1.xml><?xml version="1.0" encoding="utf-8"?>
<a:theme xmlns:a="http://schemas.openxmlformats.org/drawingml/2006/main" name="Grammar Subject for Elementary - 5th Grade: Subject and Predicate by Slidesgo">
  <a:themeElements>
    <a:clrScheme name="Simple Light">
      <a:dk1>
        <a:srgbClr val="FFF2CA"/>
      </a:dk1>
      <a:lt1>
        <a:srgbClr val="4954A1"/>
      </a:lt1>
      <a:dk2>
        <a:srgbClr val="9E97C9"/>
      </a:dk2>
      <a:lt2>
        <a:srgbClr val="D6A4CB"/>
      </a:lt2>
      <a:accent1>
        <a:srgbClr val="6CC3C4"/>
      </a:accent1>
      <a:accent2>
        <a:srgbClr val="D9DEF2"/>
      </a:accent2>
      <a:accent3>
        <a:srgbClr val="FFEA8C"/>
      </a:accent3>
      <a:accent4>
        <a:srgbClr val="B7DAB7"/>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978</Words>
  <Application>Microsoft Office PowerPoint</Application>
  <PresentationFormat>On-screen Show (16:9)</PresentationFormat>
  <Paragraphs>141</Paragraphs>
  <Slides>20</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Nunito</vt:lpstr>
      <vt:lpstr>Manrope ExtraBold</vt:lpstr>
      <vt:lpstr>Agency FB</vt:lpstr>
      <vt:lpstr>Wingdings</vt:lpstr>
      <vt:lpstr>Hind</vt:lpstr>
      <vt:lpstr>David</vt:lpstr>
      <vt:lpstr>Avenir Next LT Pro Light</vt:lpstr>
      <vt:lpstr>Arial</vt:lpstr>
      <vt:lpstr>Grammar Subject for Elementary - 5th Grade: Subject and Predicate by Slidesgo</vt:lpstr>
      <vt:lpstr>Capstone Project Phase 2 Flying Packages Project number: 23-1-D-29  Advisor: Prof. Zeev Barzily  Mousa Srour 205798812 Wessam Ghrayeb 211756820 Date: 26/6/2023</vt:lpstr>
      <vt:lpstr>Outline</vt:lpstr>
      <vt:lpstr>Introduction</vt:lpstr>
      <vt:lpstr>PowerPoint Presentation</vt:lpstr>
      <vt:lpstr>Problems And Challenges</vt:lpstr>
      <vt:lpstr>The Problems and the Challenges that we wanted to solve</vt:lpstr>
      <vt:lpstr>We resolved the issues by implementing the following solutions</vt:lpstr>
      <vt:lpstr>How did we ensure that a courier was assigned nearby the particular delivery?</vt:lpstr>
      <vt:lpstr>How did we combine the experience of the supplier with choosing the courier? </vt:lpstr>
      <vt:lpstr>How to ensure that the choice of the business does not harm the efficiency of the system</vt:lpstr>
      <vt:lpstr>UML Diagrams</vt:lpstr>
      <vt:lpstr>Use Case</vt:lpstr>
      <vt:lpstr>PowerPoint Presentation</vt:lpstr>
      <vt:lpstr>Technologies used</vt:lpstr>
      <vt:lpstr>Now we will present our website!</vt:lpstr>
      <vt:lpstr>PowerPoint Presentation</vt:lpstr>
      <vt:lpstr>PowerPoint Presentation</vt:lpstr>
      <vt:lpstr>PowerPoint Presentation</vt:lpstr>
      <vt:lpstr>Technical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2 Flying Packages Project number: 23-1-D-29  Advisor: Prof. Zeev Barzily  Mousa Srour 205798812 Wessam Ghrayeb 211756820 Date: 26/6/2023</dc:title>
  <cp:lastModifiedBy>Moussa Srour</cp:lastModifiedBy>
  <cp:revision>5</cp:revision>
  <dcterms:modified xsi:type="dcterms:W3CDTF">2023-06-25T11:26:21Z</dcterms:modified>
</cp:coreProperties>
</file>